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sldIdLst>
    <p:sldId id="256" r:id="rId2"/>
    <p:sldId id="272" r:id="rId3"/>
    <p:sldId id="257" r:id="rId4"/>
    <p:sldId id="274" r:id="rId5"/>
    <p:sldId id="260" r:id="rId6"/>
    <p:sldId id="261" r:id="rId7"/>
    <p:sldId id="262" r:id="rId8"/>
    <p:sldId id="263" r:id="rId9"/>
    <p:sldId id="264" r:id="rId10"/>
    <p:sldId id="273" r:id="rId11"/>
    <p:sldId id="275" r:id="rId12"/>
    <p:sldId id="276" r:id="rId13"/>
    <p:sldId id="265" r:id="rId14"/>
    <p:sldId id="277" r:id="rId15"/>
    <p:sldId id="266" r:id="rId16"/>
    <p:sldId id="267" r:id="rId17"/>
    <p:sldId id="268" r:id="rId18"/>
    <p:sldId id="278" r:id="rId19"/>
    <p:sldId id="279" r:id="rId20"/>
    <p:sldId id="280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yle Reese" initials="KR" lastIdx="1" clrIdx="0">
    <p:extLst>
      <p:ext uri="{19B8F6BF-5375-455C-9EA6-DF929625EA0E}">
        <p15:presenceInfo xmlns:p15="http://schemas.microsoft.com/office/powerpoint/2012/main" xmlns="" userId="713fde995b96480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B6BA1-B930-4D59-BB8C-35282C69FC31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06E3-2058-46A1-8558-848778422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090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B6BA1-B930-4D59-BB8C-35282C69FC31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06E3-2058-46A1-8558-848778422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184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B6BA1-B930-4D59-BB8C-35282C69FC31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06E3-2058-46A1-8558-848778422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51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B6BA1-B930-4D59-BB8C-35282C69FC31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06E3-2058-46A1-8558-84877842265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1400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B6BA1-B930-4D59-BB8C-35282C69FC31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06E3-2058-46A1-8558-848778422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077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B6BA1-B930-4D59-BB8C-35282C69FC31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06E3-2058-46A1-8558-848778422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6135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B6BA1-B930-4D59-BB8C-35282C69FC31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06E3-2058-46A1-8558-848778422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000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B6BA1-B930-4D59-BB8C-35282C69FC31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06E3-2058-46A1-8558-848778422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1967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B6BA1-B930-4D59-BB8C-35282C69FC31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06E3-2058-46A1-8558-848778422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218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B6BA1-B930-4D59-BB8C-35282C69FC31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06E3-2058-46A1-8558-848778422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282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B6BA1-B930-4D59-BB8C-35282C69FC31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06E3-2058-46A1-8558-848778422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722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B6BA1-B930-4D59-BB8C-35282C69FC31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06E3-2058-46A1-8558-848778422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10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B6BA1-B930-4D59-BB8C-35282C69FC31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06E3-2058-46A1-8558-848778422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954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B6BA1-B930-4D59-BB8C-35282C69FC31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06E3-2058-46A1-8558-848778422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10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B6BA1-B930-4D59-BB8C-35282C69FC31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06E3-2058-46A1-8558-848778422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000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B6BA1-B930-4D59-BB8C-35282C69FC31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06E3-2058-46A1-8558-848778422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507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B6BA1-B930-4D59-BB8C-35282C69FC31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206E3-2058-46A1-8558-848778422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53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3FB6BA1-B930-4D59-BB8C-35282C69FC31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206E3-2058-46A1-8558-848778422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708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  <p:sldLayoutId id="214748375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s://iriun.com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407B16-5AA5-44CC-AF13-DFD3F5EE0F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701351"/>
            <a:ext cx="8825658" cy="3329581"/>
          </a:xfrm>
        </p:spPr>
        <p:txBody>
          <a:bodyPr/>
          <a:lstStyle/>
          <a:p>
            <a:r>
              <a:rPr lang="en-US" dirty="0">
                <a:latin typeface="Arial Narrow" pitchFamily="34" charset="0"/>
                <a:cs typeface="Times New Roman" pitchFamily="18" charset="0"/>
              </a:rPr>
              <a:t>Cum f</a:t>
            </a:r>
            <a:r>
              <a:rPr lang="ro-RO" dirty="0">
                <a:latin typeface="Arial Narrow" pitchFamily="34" charset="0"/>
                <a:cs typeface="Times New Roman" pitchFamily="18" charset="0"/>
              </a:rPr>
              <a:t>a</a:t>
            </a:r>
            <a:r>
              <a:rPr lang="en-US" dirty="0">
                <a:latin typeface="Arial Narrow" pitchFamily="34" charset="0"/>
                <a:cs typeface="Times New Roman" pitchFamily="18" charset="0"/>
              </a:rPr>
              <a:t>c s</a:t>
            </a:r>
            <a:r>
              <a:rPr lang="ro-RO" dirty="0">
                <a:latin typeface="Arial Narrow" pitchFamily="34" charset="0"/>
                <a:cs typeface="Times New Roman" pitchFamily="18" charset="0"/>
              </a:rPr>
              <a:t>ă</a:t>
            </a:r>
            <a:r>
              <a:rPr lang="en-US" dirty="0">
                <a:latin typeface="Arial Narrow" pitchFamily="34" charset="0"/>
                <a:cs typeface="Times New Roman" pitchFamily="18" charset="0"/>
              </a:rPr>
              <a:t>…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AC5373E-7201-409F-9FB5-0A378B9ADA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pPr algn="r">
              <a:lnSpc>
                <a:spcPct val="100000"/>
              </a:lnSpc>
            </a:pPr>
            <a:r>
              <a:rPr lang="en-US" sz="8000" b="1" dirty="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rPr>
              <a:t>CERC PEDAGOGIC ÎNVĂȚĂTORI - SET </a:t>
            </a:r>
            <a:r>
              <a:rPr lang="ro-RO" sz="8000" b="1" dirty="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rPr>
              <a:t>D</a:t>
            </a:r>
            <a:endParaRPr lang="en-US" sz="8000" b="1" dirty="0">
              <a:solidFill>
                <a:schemeClr val="tx2"/>
              </a:solidFill>
              <a:latin typeface="Arial Narrow" pitchFamily="34" charset="0"/>
              <a:cs typeface="Times New Roman" pitchFamily="18" charset="0"/>
            </a:endParaRPr>
          </a:p>
          <a:p>
            <a:pPr algn="r">
              <a:lnSpc>
                <a:spcPct val="100000"/>
              </a:lnSpc>
            </a:pPr>
            <a:r>
              <a:rPr lang="en-US" sz="8000" b="1" dirty="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rPr>
              <a:t>ȘCOALA GIMNAZIALĂ NR. 18, GALAȚI</a:t>
            </a:r>
            <a:endParaRPr lang="ro-RO" sz="8000" b="1" dirty="0">
              <a:solidFill>
                <a:schemeClr val="tx2"/>
              </a:solidFill>
              <a:latin typeface="Arial Narrow" pitchFamily="34" charset="0"/>
              <a:cs typeface="Times New Roman" pitchFamily="18" charset="0"/>
            </a:endParaRPr>
          </a:p>
          <a:p>
            <a:pPr algn="r">
              <a:lnSpc>
                <a:spcPct val="100000"/>
              </a:lnSpc>
            </a:pPr>
            <a:r>
              <a:rPr lang="ro-RO" sz="8000" b="1" dirty="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rPr>
              <a:t>10 DECEMBRIE 2020</a:t>
            </a:r>
            <a:endParaRPr lang="en-US" sz="8000" b="1" dirty="0">
              <a:solidFill>
                <a:schemeClr val="tx2"/>
              </a:solidFill>
              <a:latin typeface="Arial Narrow" pitchFamily="34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Geta\Desktop\ANGELA-PENSIONARE\2020-12-10 11_21_58-online-education-virtual-class-teleconference-kids-stay-home-and-watching-male-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493" y="898743"/>
            <a:ext cx="266700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Geta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646" y="232925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115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BF0D1984-1170-47D5-91CD-ABF56859F35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853" y="3125034"/>
            <a:ext cx="4395787" cy="2472630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BE197B9B-2860-4788-9D6A-BE5940C87B2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359" y="3125034"/>
            <a:ext cx="4395788" cy="247263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BF7D2F44-5015-4313-90DB-873C3C4D4F97}"/>
              </a:ext>
            </a:extLst>
          </p:cNvPr>
          <p:cNvSpPr txBox="1">
            <a:spLocks/>
          </p:cNvSpPr>
          <p:nvPr/>
        </p:nvSpPr>
        <p:spPr>
          <a:xfrm>
            <a:off x="1072210" y="710052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2400" dirty="0" err="1">
                <a:latin typeface="Arial Narrow" pitchFamily="34" charset="0"/>
              </a:rPr>
              <a:t>Aplica</a:t>
            </a:r>
            <a:r>
              <a:rPr lang="ro-RO" sz="2400" dirty="0">
                <a:latin typeface="Arial Narrow" pitchFamily="34" charset="0"/>
              </a:rPr>
              <a:t>ț</a:t>
            </a:r>
            <a:r>
              <a:rPr lang="en-US" sz="2400" dirty="0" err="1">
                <a:latin typeface="Arial Narrow" pitchFamily="34" charset="0"/>
              </a:rPr>
              <a:t>iile</a:t>
            </a:r>
            <a:r>
              <a:rPr lang="en-US" sz="2400" dirty="0">
                <a:latin typeface="Arial Narrow" pitchFamily="34" charset="0"/>
              </a:rPr>
              <a:t> se </a:t>
            </a:r>
            <a:r>
              <a:rPr lang="en-US" sz="2400" dirty="0" err="1">
                <a:latin typeface="Arial Narrow" pitchFamily="34" charset="0"/>
              </a:rPr>
              <a:t>vor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deschide</a:t>
            </a:r>
            <a:r>
              <a:rPr lang="en-US" sz="2400" dirty="0">
                <a:latin typeface="Arial Narrow" pitchFamily="34" charset="0"/>
              </a:rPr>
              <a:t>, </a:t>
            </a:r>
            <a:r>
              <a:rPr lang="ro-RO" sz="2400" dirty="0">
                <a:latin typeface="Arial Narrow" pitchFamily="34" charset="0"/>
              </a:rPr>
              <a:t>î</a:t>
            </a:r>
            <a:r>
              <a:rPr lang="en-US" sz="2400" dirty="0">
                <a:latin typeface="Arial Narrow" pitchFamily="34" charset="0"/>
              </a:rPr>
              <a:t>n prima </a:t>
            </a:r>
            <a:r>
              <a:rPr lang="en-US" sz="2400" dirty="0" err="1">
                <a:latin typeface="Arial Narrow" pitchFamily="34" charset="0"/>
              </a:rPr>
              <a:t>faz</a:t>
            </a:r>
            <a:r>
              <a:rPr lang="ro-RO" sz="2400" dirty="0">
                <a:latin typeface="Arial Narrow" pitchFamily="34" charset="0"/>
              </a:rPr>
              <a:t>ă</a:t>
            </a:r>
            <a:r>
              <a:rPr lang="en-US" sz="2400" dirty="0">
                <a:latin typeface="Arial Narrow" pitchFamily="34" charset="0"/>
              </a:rPr>
              <a:t>, pe </a:t>
            </a:r>
            <a:r>
              <a:rPr lang="en-US" sz="2400" dirty="0" err="1">
                <a:latin typeface="Arial Narrow" pitchFamily="34" charset="0"/>
              </a:rPr>
              <a:t>ecranul</a:t>
            </a:r>
            <a:r>
              <a:rPr lang="en-US" sz="2400" dirty="0">
                <a:latin typeface="Arial Narrow" pitchFamily="34" charset="0"/>
              </a:rPr>
              <a:t> principal, </a:t>
            </a:r>
            <a:r>
              <a:rPr lang="en-US" sz="2400" dirty="0" err="1" smtClean="0">
                <a:latin typeface="Arial Narrow" pitchFamily="34" charset="0"/>
              </a:rPr>
              <a:t>setat</a:t>
            </a:r>
            <a:r>
              <a:rPr lang="ro-RO" sz="2400" dirty="0">
                <a:latin typeface="Arial Narrow" pitchFamily="34" charset="0"/>
              </a:rPr>
              <a:t> </a:t>
            </a:r>
            <a:r>
              <a:rPr lang="ro-RO" sz="2400" dirty="0" smtClean="0">
                <a:latin typeface="Arial Narrow" pitchFamily="34" charset="0"/>
              </a:rPr>
              <a:t>anterior</a:t>
            </a:r>
            <a:r>
              <a:rPr lang="en-US" sz="2400" dirty="0" smtClean="0">
                <a:latin typeface="Arial Narrow" pitchFamily="34" charset="0"/>
              </a:rPr>
              <a:t>. </a:t>
            </a:r>
            <a:r>
              <a:rPr lang="ro-RO" sz="2400" dirty="0">
                <a:latin typeface="Arial Narrow" pitchFamily="34" charset="0"/>
              </a:rPr>
              <a:t>Î</a:t>
            </a:r>
            <a:r>
              <a:rPr lang="en-US" sz="2400" dirty="0">
                <a:latin typeface="Arial Narrow" pitchFamily="34" charset="0"/>
              </a:rPr>
              <a:t>ns</a:t>
            </a:r>
            <a:r>
              <a:rPr lang="ro-RO" sz="2400" dirty="0">
                <a:latin typeface="Arial Narrow" pitchFamily="34" charset="0"/>
              </a:rPr>
              <a:t>ă</a:t>
            </a:r>
            <a:r>
              <a:rPr lang="en-US" sz="2400" dirty="0">
                <a:latin typeface="Arial Narrow" pitchFamily="34" charset="0"/>
              </a:rPr>
              <a:t>, </a:t>
            </a:r>
            <a:r>
              <a:rPr lang="en-US" sz="2400" dirty="0" err="1">
                <a:latin typeface="Arial Narrow" pitchFamily="34" charset="0"/>
              </a:rPr>
              <a:t>majoritatea</a:t>
            </a:r>
            <a:r>
              <a:rPr lang="en-US" sz="2400" dirty="0">
                <a:latin typeface="Arial Narrow" pitchFamily="34" charset="0"/>
              </a:rPr>
              <a:t> pot re</a:t>
            </a:r>
            <a:r>
              <a:rPr lang="ro-RO" sz="2400" dirty="0">
                <a:latin typeface="Arial Narrow" pitchFamily="34" charset="0"/>
              </a:rPr>
              <a:t>ț</a:t>
            </a:r>
            <a:r>
              <a:rPr lang="en-US" sz="2400" dirty="0" err="1">
                <a:latin typeface="Arial Narrow" pitchFamily="34" charset="0"/>
              </a:rPr>
              <a:t>ine</a:t>
            </a:r>
            <a:r>
              <a:rPr lang="en-US" sz="2400" dirty="0">
                <a:latin typeface="Arial Narrow" pitchFamily="34" charset="0"/>
              </a:rPr>
              <a:t> pe </a:t>
            </a:r>
            <a:r>
              <a:rPr lang="en-US" sz="2400" dirty="0" err="1">
                <a:latin typeface="Arial Narrow" pitchFamily="34" charset="0"/>
              </a:rPr>
              <a:t>ce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ecran</a:t>
            </a:r>
            <a:r>
              <a:rPr lang="en-US" sz="2400" dirty="0">
                <a:latin typeface="Arial Narrow" pitchFamily="34" charset="0"/>
              </a:rPr>
              <a:t> au </a:t>
            </a:r>
            <a:r>
              <a:rPr lang="en-US" sz="2400" dirty="0" err="1">
                <a:latin typeface="Arial Narrow" pitchFamily="34" charset="0"/>
              </a:rPr>
              <a:t>fost</a:t>
            </a:r>
            <a:r>
              <a:rPr lang="en-US" sz="2400" dirty="0">
                <a:latin typeface="Arial Narrow" pitchFamily="34" charset="0"/>
              </a:rPr>
              <a:t> mutate </a:t>
            </a:r>
            <a:r>
              <a:rPr lang="ro-RO" sz="2400" dirty="0">
                <a:latin typeface="Arial Narrow" pitchFamily="34" charset="0"/>
              </a:rPr>
              <a:t>ș</a:t>
            </a:r>
            <a:r>
              <a:rPr lang="en-US" sz="2400" dirty="0" err="1">
                <a:latin typeface="Arial Narrow" pitchFamily="34" charset="0"/>
              </a:rPr>
              <a:t>i</a:t>
            </a:r>
            <a:r>
              <a:rPr lang="en-US" sz="2400" dirty="0">
                <a:latin typeface="Arial Narrow" pitchFamily="34" charset="0"/>
              </a:rPr>
              <a:t> se </a:t>
            </a:r>
            <a:r>
              <a:rPr lang="en-US" sz="2400" dirty="0" err="1">
                <a:latin typeface="Arial Narrow" pitchFamily="34" charset="0"/>
              </a:rPr>
              <a:t>vor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deschide</a:t>
            </a:r>
            <a:r>
              <a:rPr lang="en-US" sz="2400" dirty="0">
                <a:latin typeface="Arial Narrow" pitchFamily="34" charset="0"/>
              </a:rPr>
              <a:t> pe </a:t>
            </a:r>
            <a:r>
              <a:rPr lang="en-US" sz="2400" dirty="0" err="1">
                <a:latin typeface="Arial Narrow" pitchFamily="34" charset="0"/>
              </a:rPr>
              <a:t>acel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ecran</a:t>
            </a:r>
            <a:r>
              <a:rPr lang="en-US" sz="2400" dirty="0">
                <a:latin typeface="Arial Narrow" pitchFamily="34" charset="0"/>
              </a:rPr>
              <a:t> p</a:t>
            </a:r>
            <a:r>
              <a:rPr lang="ro-RO" sz="2400" dirty="0">
                <a:latin typeface="Arial Narrow" pitchFamily="34" charset="0"/>
              </a:rPr>
              <a:t>â</a:t>
            </a:r>
            <a:r>
              <a:rPr lang="en-US" sz="2400" dirty="0">
                <a:latin typeface="Arial Narrow" pitchFamily="34" charset="0"/>
              </a:rPr>
              <a:t>n</a:t>
            </a:r>
            <a:r>
              <a:rPr lang="ro-RO" sz="2400" dirty="0">
                <a:latin typeface="Arial Narrow" pitchFamily="34" charset="0"/>
              </a:rPr>
              <a:t>ă</a:t>
            </a:r>
            <a:r>
              <a:rPr lang="en-US" sz="2400" dirty="0">
                <a:latin typeface="Arial Narrow" pitchFamily="34" charset="0"/>
              </a:rPr>
              <a:t> la o alt</a:t>
            </a:r>
            <a:r>
              <a:rPr lang="ro-RO" sz="2400" dirty="0">
                <a:latin typeface="Arial Narrow" pitchFamily="34" charset="0"/>
              </a:rPr>
              <a:t>ă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schimbare</a:t>
            </a:r>
            <a:r>
              <a:rPr lang="en-US" sz="2400" dirty="0">
                <a:latin typeface="Arial Narrow" pitchFamily="34" charset="0"/>
              </a:rPr>
              <a:t>.</a:t>
            </a:r>
          </a:p>
          <a:p>
            <a:r>
              <a:rPr lang="en-US" sz="2400" dirty="0" err="1">
                <a:latin typeface="Arial Narrow" pitchFamily="34" charset="0"/>
              </a:rPr>
              <a:t>Pentru</a:t>
            </a:r>
            <a:r>
              <a:rPr lang="en-US" sz="2400" dirty="0">
                <a:latin typeface="Arial Narrow" pitchFamily="34" charset="0"/>
              </a:rPr>
              <a:t> a </a:t>
            </a:r>
            <a:r>
              <a:rPr lang="en-US" sz="2400" dirty="0" err="1">
                <a:latin typeface="Arial Narrow" pitchFamily="34" charset="0"/>
              </a:rPr>
              <a:t>putea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muta</a:t>
            </a:r>
            <a:r>
              <a:rPr lang="en-US" sz="2400" dirty="0">
                <a:latin typeface="Arial Narrow" pitchFamily="34" charset="0"/>
              </a:rPr>
              <a:t> o </a:t>
            </a:r>
            <a:r>
              <a:rPr lang="en-US" sz="2400" dirty="0" err="1">
                <a:latin typeface="Arial Narrow" pitchFamily="34" charset="0"/>
              </a:rPr>
              <a:t>aplica</a:t>
            </a:r>
            <a:r>
              <a:rPr lang="ro-RO" sz="2400" dirty="0">
                <a:latin typeface="Arial Narrow" pitchFamily="34" charset="0"/>
              </a:rPr>
              <a:t>ț</a:t>
            </a:r>
            <a:r>
              <a:rPr lang="en-US" sz="2400" dirty="0" err="1">
                <a:latin typeface="Arial Narrow" pitchFamily="34" charset="0"/>
              </a:rPr>
              <a:t>ie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deschis</a:t>
            </a:r>
            <a:r>
              <a:rPr lang="ro-RO" sz="2400" dirty="0">
                <a:latin typeface="Arial Narrow" pitchFamily="34" charset="0"/>
              </a:rPr>
              <a:t>ă</a:t>
            </a:r>
            <a:r>
              <a:rPr lang="en-US" sz="2400" dirty="0">
                <a:latin typeface="Arial Narrow" pitchFamily="34" charset="0"/>
              </a:rPr>
              <a:t>, f</a:t>
            </a:r>
            <a:r>
              <a:rPr lang="ro-RO" sz="2400" dirty="0">
                <a:latin typeface="Arial Narrow" pitchFamily="34" charset="0"/>
              </a:rPr>
              <a:t>ă</a:t>
            </a:r>
            <a:r>
              <a:rPr lang="en-US" sz="2400" dirty="0">
                <a:latin typeface="Arial Narrow" pitchFamily="34" charset="0"/>
              </a:rPr>
              <a:t>r</a:t>
            </a:r>
            <a:r>
              <a:rPr lang="ro-RO" sz="2400" dirty="0">
                <a:latin typeface="Arial Narrow" pitchFamily="34" charset="0"/>
              </a:rPr>
              <a:t>ă</a:t>
            </a:r>
            <a:r>
              <a:rPr lang="en-US" sz="2400" dirty="0">
                <a:latin typeface="Arial Narrow" pitchFamily="34" charset="0"/>
              </a:rPr>
              <a:t> a ne </a:t>
            </a:r>
            <a:r>
              <a:rPr lang="en-US" sz="2400" dirty="0" err="1">
                <a:latin typeface="Arial Narrow" pitchFamily="34" charset="0"/>
              </a:rPr>
              <a:t>chinui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ro-RO" sz="2400" dirty="0">
                <a:latin typeface="Arial Narrow" pitchFamily="34" charset="0"/>
              </a:rPr>
              <a:t>î</a:t>
            </a:r>
            <a:r>
              <a:rPr lang="en-US" sz="2400" dirty="0" err="1">
                <a:latin typeface="Arial Narrow" pitchFamily="34" charset="0"/>
              </a:rPr>
              <a:t>ncerc</a:t>
            </a:r>
            <a:r>
              <a:rPr lang="ro-RO" sz="2400" dirty="0">
                <a:latin typeface="Arial Narrow" pitchFamily="34" charset="0"/>
              </a:rPr>
              <a:t>â</a:t>
            </a:r>
            <a:r>
              <a:rPr lang="en-US" sz="2400" dirty="0" err="1">
                <a:latin typeface="Arial Narrow" pitchFamily="34" charset="0"/>
              </a:rPr>
              <a:t>nd</a:t>
            </a:r>
            <a:r>
              <a:rPr lang="en-US" sz="2400" dirty="0">
                <a:latin typeface="Arial Narrow" pitchFamily="34" charset="0"/>
              </a:rPr>
              <a:t> s</a:t>
            </a:r>
            <a:r>
              <a:rPr lang="ro-RO" sz="2400" dirty="0">
                <a:latin typeface="Arial Narrow" pitchFamily="34" charset="0"/>
              </a:rPr>
              <a:t>ă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folosim</a:t>
            </a:r>
            <a:r>
              <a:rPr lang="en-US" sz="2400" dirty="0">
                <a:latin typeface="Arial Narrow" pitchFamily="34" charset="0"/>
              </a:rPr>
              <a:t> mouse-ul, </a:t>
            </a:r>
            <a:r>
              <a:rPr lang="en-US" sz="2400" dirty="0" err="1">
                <a:latin typeface="Arial Narrow" pitchFamily="34" charset="0"/>
              </a:rPr>
              <a:t>vom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utiliza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scurt</a:t>
            </a:r>
            <a:r>
              <a:rPr lang="ro-RO" sz="2400" dirty="0">
                <a:latin typeface="Arial Narrow" pitchFamily="34" charset="0"/>
              </a:rPr>
              <a:t>ă</a:t>
            </a:r>
            <a:r>
              <a:rPr lang="en-US" sz="2400" dirty="0" err="1">
                <a:latin typeface="Arial Narrow" pitchFamily="34" charset="0"/>
              </a:rPr>
              <a:t>tura</a:t>
            </a:r>
            <a:r>
              <a:rPr lang="en-US" sz="2400" dirty="0">
                <a:latin typeface="Arial Narrow" pitchFamily="34" charset="0"/>
              </a:rPr>
              <a:t>: </a:t>
            </a:r>
            <a:r>
              <a:rPr lang="en-US" sz="2400" dirty="0" err="1">
                <a:latin typeface="Arial Narrow" pitchFamily="34" charset="0"/>
              </a:rPr>
              <a:t>Win+Shift+S</a:t>
            </a:r>
            <a:r>
              <a:rPr lang="ro-RO" sz="2400" dirty="0">
                <a:latin typeface="Arial Narrow" pitchFamily="34" charset="0"/>
              </a:rPr>
              <a:t>ă</a:t>
            </a:r>
            <a:r>
              <a:rPr lang="en-US" sz="2400" dirty="0" err="1">
                <a:latin typeface="Arial Narrow" pitchFamily="34" charset="0"/>
              </a:rPr>
              <a:t>geat</a:t>
            </a:r>
            <a:r>
              <a:rPr lang="ro-RO" sz="2400" dirty="0">
                <a:latin typeface="Arial Narrow" pitchFamily="34" charset="0"/>
              </a:rPr>
              <a:t>ă</a:t>
            </a:r>
            <a:r>
              <a:rPr lang="en-US" sz="2400" dirty="0">
                <a:latin typeface="Arial Narrow" pitchFamily="34" charset="0"/>
              </a:rPr>
              <a:t> (</a:t>
            </a:r>
            <a:r>
              <a:rPr lang="en-US" sz="2400" dirty="0" err="1">
                <a:latin typeface="Arial Narrow" pitchFamily="34" charset="0"/>
              </a:rPr>
              <a:t>st</a:t>
            </a:r>
            <a:r>
              <a:rPr lang="ro-RO" sz="2400" dirty="0">
                <a:latin typeface="Arial Narrow" pitchFamily="34" charset="0"/>
              </a:rPr>
              <a:t>â</a:t>
            </a:r>
            <a:r>
              <a:rPr lang="en-US" sz="2400" dirty="0" err="1">
                <a:latin typeface="Arial Narrow" pitchFamily="34" charset="0"/>
              </a:rPr>
              <a:t>nga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ro-RO" sz="2400" dirty="0">
                <a:latin typeface="Arial Narrow" pitchFamily="34" charset="0"/>
              </a:rPr>
              <a:t>/ </a:t>
            </a:r>
            <a:r>
              <a:rPr lang="en-US" sz="2400" dirty="0" err="1">
                <a:latin typeface="Arial Narrow" pitchFamily="34" charset="0"/>
              </a:rPr>
              <a:t>dreapta</a:t>
            </a:r>
            <a:r>
              <a:rPr lang="en-US" sz="2400" dirty="0">
                <a:latin typeface="Arial Narrow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79068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CF67E461-17C7-4CA3-8B6A-571238DA3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663878"/>
            <a:ext cx="9404723" cy="1189369"/>
          </a:xfrm>
        </p:spPr>
        <p:txBody>
          <a:bodyPr/>
          <a:lstStyle/>
          <a:p>
            <a:r>
              <a:rPr lang="ro-RO" dirty="0" smtClean="0">
                <a:latin typeface="Arial Narrow" pitchFamily="34" charset="0"/>
              </a:rPr>
              <a:t>Avantaje</a:t>
            </a:r>
            <a:r>
              <a:rPr lang="en-US" dirty="0" smtClean="0">
                <a:latin typeface="Arial Narrow" pitchFamily="34" charset="0"/>
              </a:rPr>
              <a:t>: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31ADCB9-4F45-4219-A18E-B38C2D683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141951"/>
            <a:ext cx="8946541" cy="4106448"/>
          </a:xfrm>
        </p:spPr>
        <p:txBody>
          <a:bodyPr>
            <a:normAutofit/>
          </a:bodyPr>
          <a:lstStyle/>
          <a:p>
            <a:r>
              <a:rPr lang="en-US" sz="2400" dirty="0" err="1">
                <a:latin typeface="Arial Narrow" pitchFamily="34" charset="0"/>
              </a:rPr>
              <a:t>Poti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avea</a:t>
            </a:r>
            <a:r>
              <a:rPr lang="en-US" sz="2400" dirty="0">
                <a:latin typeface="Arial Narrow" pitchFamily="34" charset="0"/>
              </a:rPr>
              <a:t> 2 </a:t>
            </a:r>
            <a:r>
              <a:rPr lang="en-US" sz="2400" dirty="0" err="1">
                <a:latin typeface="Arial Narrow" pitchFamily="34" charset="0"/>
              </a:rPr>
              <a:t>sau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mai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multe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aplica</a:t>
            </a:r>
            <a:r>
              <a:rPr lang="ro-RO" sz="2400" dirty="0" smtClean="0">
                <a:latin typeface="Arial Narrow" pitchFamily="34" charset="0"/>
              </a:rPr>
              <a:t>ț</a:t>
            </a:r>
            <a:r>
              <a:rPr lang="en-US" sz="2400" dirty="0" smtClean="0">
                <a:latin typeface="Arial Narrow" pitchFamily="34" charset="0"/>
              </a:rPr>
              <a:t>ii </a:t>
            </a:r>
            <a:r>
              <a:rPr lang="en-US" sz="2400" dirty="0" err="1">
                <a:latin typeface="Arial Narrow" pitchFamily="34" charset="0"/>
              </a:rPr>
              <a:t>deschise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ro-RO" sz="2400" dirty="0" smtClean="0">
                <a:latin typeface="Arial Narrow" pitchFamily="34" charset="0"/>
              </a:rPr>
              <a:t>î</a:t>
            </a:r>
            <a:r>
              <a:rPr lang="en-US" sz="2400" dirty="0" smtClean="0">
                <a:latin typeface="Arial Narrow" pitchFamily="34" charset="0"/>
              </a:rPr>
              <a:t>n </a:t>
            </a:r>
            <a:r>
              <a:rPr lang="en-US" sz="2400" dirty="0" err="1" smtClean="0">
                <a:latin typeface="Arial Narrow" pitchFamily="34" charset="0"/>
              </a:rPr>
              <a:t>acela</a:t>
            </a:r>
            <a:r>
              <a:rPr lang="ro-RO" sz="2400" dirty="0" smtClean="0">
                <a:latin typeface="Arial Narrow" pitchFamily="34" charset="0"/>
              </a:rPr>
              <a:t>ș</a:t>
            </a:r>
            <a:r>
              <a:rPr lang="en-US" sz="2400" dirty="0" smtClean="0">
                <a:latin typeface="Arial Narrow" pitchFamily="34" charset="0"/>
              </a:rPr>
              <a:t>i </a:t>
            </a:r>
            <a:r>
              <a:rPr lang="en-US" sz="2400" dirty="0" err="1">
                <a:latin typeface="Arial Narrow" pitchFamily="34" charset="0"/>
              </a:rPr>
              <a:t>timp</a:t>
            </a:r>
            <a:r>
              <a:rPr lang="en-US" sz="2400" dirty="0">
                <a:latin typeface="Arial Narrow" pitchFamily="34" charset="0"/>
              </a:rPr>
              <a:t>, pe care </a:t>
            </a:r>
            <a:r>
              <a:rPr lang="en-US" sz="2400" dirty="0" smtClean="0">
                <a:latin typeface="Arial Narrow" pitchFamily="34" charset="0"/>
              </a:rPr>
              <a:t>s</a:t>
            </a:r>
            <a:r>
              <a:rPr lang="ro-RO" sz="2400" dirty="0" smtClean="0">
                <a:latin typeface="Arial Narrow" pitchFamily="34" charset="0"/>
              </a:rPr>
              <a:t>ă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lucrezi</a:t>
            </a:r>
            <a:r>
              <a:rPr lang="en-US" sz="2400" dirty="0" smtClean="0">
                <a:latin typeface="Arial Narrow" pitchFamily="34" charset="0"/>
              </a:rPr>
              <a:t>/s</a:t>
            </a:r>
            <a:r>
              <a:rPr lang="ro-RO" sz="2400" dirty="0" smtClean="0">
                <a:latin typeface="Arial Narrow" pitchFamily="34" charset="0"/>
              </a:rPr>
              <a:t>ă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ro-RO" sz="2400" dirty="0" smtClean="0">
                <a:latin typeface="Arial Narrow" pitchFamily="34" charset="0"/>
              </a:rPr>
              <a:t>urmărești/ să transferi/ să completezi mult mai ușor.</a:t>
            </a:r>
            <a:endParaRPr lang="en-US" sz="2400" dirty="0">
              <a:latin typeface="Arial Narrow" pitchFamily="34" charset="0"/>
            </a:endParaRPr>
          </a:p>
          <a:p>
            <a:r>
              <a:rPr lang="en-US" sz="2400" dirty="0">
                <a:latin typeface="Arial Narrow" pitchFamily="34" charset="0"/>
              </a:rPr>
              <a:t>Ai </a:t>
            </a:r>
            <a:r>
              <a:rPr lang="en-US" sz="2400" dirty="0" err="1">
                <a:latin typeface="Arial Narrow" pitchFamily="34" charset="0"/>
              </a:rPr>
              <a:t>posibilitatea</a:t>
            </a:r>
            <a:r>
              <a:rPr lang="en-US" sz="2400" dirty="0">
                <a:latin typeface="Arial Narrow" pitchFamily="34" charset="0"/>
              </a:rPr>
              <a:t> de a </a:t>
            </a:r>
            <a:r>
              <a:rPr lang="en-US" sz="2400" dirty="0" err="1">
                <a:latin typeface="Arial Narrow" pitchFamily="34" charset="0"/>
              </a:rPr>
              <a:t>vedea</a:t>
            </a:r>
            <a:r>
              <a:rPr lang="en-US" sz="2400" dirty="0">
                <a:latin typeface="Arial Narrow" pitchFamily="34" charset="0"/>
              </a:rPr>
              <a:t> pe un monitor </a:t>
            </a:r>
            <a:r>
              <a:rPr lang="en-US" sz="2400" dirty="0" err="1">
                <a:latin typeface="Arial Narrow" pitchFamily="34" charset="0"/>
              </a:rPr>
              <a:t>toti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elevii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conecta</a:t>
            </a:r>
            <a:r>
              <a:rPr lang="ro-RO" sz="2400" dirty="0" smtClean="0">
                <a:latin typeface="Arial Narrow" pitchFamily="34" charset="0"/>
              </a:rPr>
              <a:t>ț</a:t>
            </a:r>
            <a:r>
              <a:rPr lang="en-US" sz="2400" dirty="0" smtClean="0">
                <a:latin typeface="Arial Narrow" pitchFamily="34" charset="0"/>
              </a:rPr>
              <a:t>i </a:t>
            </a:r>
            <a:r>
              <a:rPr lang="en-US" sz="2400" dirty="0">
                <a:latin typeface="Arial Narrow" pitchFamily="34" charset="0"/>
              </a:rPr>
              <a:t>la </a:t>
            </a:r>
            <a:r>
              <a:rPr lang="ro-RO" sz="2400" dirty="0">
                <a:latin typeface="Arial Narrow" pitchFamily="34" charset="0"/>
              </a:rPr>
              <a:t>î</a:t>
            </a:r>
            <a:r>
              <a:rPr lang="en-US" sz="2400" dirty="0" err="1" smtClean="0">
                <a:latin typeface="Arial Narrow" pitchFamily="34" charset="0"/>
              </a:rPr>
              <a:t>nt</a:t>
            </a:r>
            <a:r>
              <a:rPr lang="ro-RO" sz="2400" dirty="0" smtClean="0">
                <a:latin typeface="Arial Narrow" pitchFamily="34" charset="0"/>
              </a:rPr>
              <a:t>â</a:t>
            </a:r>
            <a:r>
              <a:rPr lang="en-US" sz="2400" dirty="0" err="1" smtClean="0">
                <a:latin typeface="Arial Narrow" pitchFamily="34" charset="0"/>
              </a:rPr>
              <a:t>lnire</a:t>
            </a:r>
            <a:r>
              <a:rPr lang="en-US" sz="2400" dirty="0">
                <a:latin typeface="Arial Narrow" pitchFamily="34" charset="0"/>
              </a:rPr>
              <a:t>, </a:t>
            </a:r>
            <a:r>
              <a:rPr lang="ro-RO" sz="2400" dirty="0" smtClean="0">
                <a:latin typeface="Arial Narrow" pitchFamily="34" charset="0"/>
              </a:rPr>
              <a:t>î</a:t>
            </a:r>
            <a:r>
              <a:rPr lang="en-US" sz="2400" dirty="0" smtClean="0">
                <a:latin typeface="Arial Narrow" pitchFamily="34" charset="0"/>
              </a:rPr>
              <a:t>n </a:t>
            </a:r>
            <a:r>
              <a:rPr lang="en-US" sz="2400" dirty="0" err="1">
                <a:latin typeface="Arial Narrow" pitchFamily="34" charset="0"/>
              </a:rPr>
              <a:t>timp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ce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>
                <a:latin typeface="Arial Narrow" pitchFamily="34" charset="0"/>
              </a:rPr>
              <a:t>pe al </a:t>
            </a:r>
            <a:r>
              <a:rPr lang="en-US" sz="2400" dirty="0" err="1">
                <a:latin typeface="Arial Narrow" pitchFamily="34" charset="0"/>
              </a:rPr>
              <a:t>doilea</a:t>
            </a:r>
            <a:r>
              <a:rPr lang="en-US" sz="2400" dirty="0">
                <a:latin typeface="Arial Narrow" pitchFamily="34" charset="0"/>
              </a:rPr>
              <a:t> monitor </a:t>
            </a:r>
            <a:r>
              <a:rPr lang="en-US" sz="2400" dirty="0" err="1" smtClean="0">
                <a:latin typeface="Arial Narrow" pitchFamily="34" charset="0"/>
              </a:rPr>
              <a:t>ruleaz</a:t>
            </a:r>
            <a:r>
              <a:rPr lang="ro-RO" sz="2400" dirty="0" smtClean="0">
                <a:latin typeface="Arial Narrow" pitchFamily="34" charset="0"/>
              </a:rPr>
              <a:t>ă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>
                <a:latin typeface="Arial Narrow" pitchFamily="34" charset="0"/>
              </a:rPr>
              <a:t>o </a:t>
            </a:r>
            <a:r>
              <a:rPr lang="en-US" sz="2400" dirty="0" err="1" smtClean="0">
                <a:latin typeface="Arial Narrow" pitchFamily="34" charset="0"/>
              </a:rPr>
              <a:t>aplica</a:t>
            </a:r>
            <a:r>
              <a:rPr lang="ro-RO" sz="2400" dirty="0" smtClean="0">
                <a:latin typeface="Arial Narrow" pitchFamily="34" charset="0"/>
              </a:rPr>
              <a:t>ț</a:t>
            </a:r>
            <a:r>
              <a:rPr lang="en-US" sz="2400" dirty="0" err="1" smtClean="0">
                <a:latin typeface="Arial Narrow" pitchFamily="34" charset="0"/>
              </a:rPr>
              <a:t>ie</a:t>
            </a:r>
            <a:r>
              <a:rPr lang="en-US" sz="2400" dirty="0" smtClean="0">
                <a:latin typeface="Arial Narrow" pitchFamily="34" charset="0"/>
              </a:rPr>
              <a:t>.</a:t>
            </a:r>
            <a:endParaRPr lang="ro-RO" sz="2400" dirty="0" smtClean="0">
              <a:latin typeface="Arial Narrow" pitchFamily="34" charset="0"/>
            </a:endParaRPr>
          </a:p>
          <a:p>
            <a:endParaRPr lang="en-US" sz="2400" dirty="0">
              <a:latin typeface="Arial Narrow" pitchFamily="34" charset="0"/>
            </a:endParaRPr>
          </a:p>
        </p:txBody>
      </p:sp>
      <p:pic>
        <p:nvPicPr>
          <p:cNvPr id="2052" name="Picture 4" descr="C:\Users\Geta\Desktop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3822461"/>
            <a:ext cx="2057400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42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581B0431-094E-4884-83DA-B418CB495F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 Narrow" pitchFamily="34" charset="0"/>
              </a:rPr>
              <a:t>…</a:t>
            </a:r>
            <a:r>
              <a:rPr lang="en-US" dirty="0" err="1">
                <a:latin typeface="Arial Narrow" pitchFamily="34" charset="0"/>
              </a:rPr>
              <a:t>folosesc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dirty="0" err="1">
                <a:latin typeface="Arial Narrow" pitchFamily="34" charset="0"/>
              </a:rPr>
              <a:t>telefonul</a:t>
            </a:r>
            <a:r>
              <a:rPr lang="en-US" dirty="0">
                <a:latin typeface="Arial Narrow" pitchFamily="34" charset="0"/>
              </a:rPr>
              <a:t> pe post de </a:t>
            </a:r>
            <a:r>
              <a:rPr lang="en-US" dirty="0" err="1" smtClean="0">
                <a:latin typeface="Arial Narrow" pitchFamily="34" charset="0"/>
              </a:rPr>
              <a:t>camer</a:t>
            </a:r>
            <a:r>
              <a:rPr lang="ro-RO" dirty="0" smtClean="0">
                <a:latin typeface="Arial Narrow" pitchFamily="34" charset="0"/>
              </a:rPr>
              <a:t>ă</a:t>
            </a:r>
            <a:r>
              <a:rPr lang="en-US" dirty="0" smtClean="0">
                <a:latin typeface="Arial Narrow" pitchFamily="34" charset="0"/>
              </a:rPr>
              <a:t>?</a:t>
            </a:r>
            <a:endParaRPr lang="en-US" dirty="0">
              <a:latin typeface="Arial Narrow" pitchFamily="34" charset="0"/>
            </a:endParaRPr>
          </a:p>
        </p:txBody>
      </p:sp>
      <p:pic>
        <p:nvPicPr>
          <p:cNvPr id="3074" name="Picture 2" descr="C:\Users\Geta\Desktop\News_read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1162" y="4272547"/>
            <a:ext cx="2366374" cy="157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430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DB61D12-005D-4C87-A79E-04BB74857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331259"/>
            <a:ext cx="8946541" cy="4195481"/>
          </a:xfrm>
        </p:spPr>
        <p:txBody>
          <a:bodyPr/>
          <a:lstStyle/>
          <a:p>
            <a:r>
              <a:rPr lang="en-US" sz="2400" dirty="0" err="1">
                <a:latin typeface="Arial Narrow" pitchFamily="34" charset="0"/>
              </a:rPr>
              <a:t>Putem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folosi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telefonul</a:t>
            </a:r>
            <a:r>
              <a:rPr lang="en-US" sz="2400" dirty="0">
                <a:latin typeface="Arial Narrow" pitchFamily="34" charset="0"/>
              </a:rPr>
              <a:t> pe post de </a:t>
            </a:r>
            <a:r>
              <a:rPr lang="en-US" sz="2400" dirty="0" err="1">
                <a:latin typeface="Arial Narrow" pitchFamily="34" charset="0"/>
              </a:rPr>
              <a:t>camer</a:t>
            </a:r>
            <a:r>
              <a:rPr lang="ro-RO" sz="2400" dirty="0">
                <a:latin typeface="Arial Narrow" pitchFamily="34" charset="0"/>
              </a:rPr>
              <a:t>ă</a:t>
            </a:r>
            <a:r>
              <a:rPr lang="en-US" sz="2400" dirty="0">
                <a:latin typeface="Arial Narrow" pitchFamily="34" charset="0"/>
              </a:rPr>
              <a:t> web, </a:t>
            </a:r>
            <a:r>
              <a:rPr lang="ro-RO" sz="2400" dirty="0">
                <a:latin typeface="Arial Narrow" pitchFamily="34" charset="0"/>
              </a:rPr>
              <a:t>î</a:t>
            </a:r>
            <a:r>
              <a:rPr lang="en-US" sz="2400" dirty="0">
                <a:latin typeface="Arial Narrow" pitchFamily="34" charset="0"/>
              </a:rPr>
              <a:t>n </a:t>
            </a:r>
            <a:r>
              <a:rPr lang="en-US" sz="2400" dirty="0" err="1">
                <a:latin typeface="Arial Narrow" pitchFamily="34" charset="0"/>
              </a:rPr>
              <a:t>cazul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ro-RO" sz="2400" dirty="0">
                <a:latin typeface="Arial Narrow" pitchFamily="34" charset="0"/>
              </a:rPr>
              <a:t>î</a:t>
            </a:r>
            <a:r>
              <a:rPr lang="en-US" sz="2400" dirty="0">
                <a:latin typeface="Arial Narrow" pitchFamily="34" charset="0"/>
              </a:rPr>
              <a:t>n care nu </a:t>
            </a:r>
            <a:r>
              <a:rPr lang="en-US" sz="2400" dirty="0" err="1">
                <a:latin typeface="Arial Narrow" pitchFamily="34" charset="0"/>
              </a:rPr>
              <a:t>avem</a:t>
            </a:r>
            <a:r>
              <a:rPr lang="en-US" sz="2400" dirty="0">
                <a:latin typeface="Arial Narrow" pitchFamily="34" charset="0"/>
              </a:rPr>
              <a:t> una la </a:t>
            </a:r>
            <a:r>
              <a:rPr lang="en-US" sz="2400" dirty="0" err="1" smtClean="0">
                <a:latin typeface="Arial Narrow" pitchFamily="34" charset="0"/>
              </a:rPr>
              <a:t>dispozi</a:t>
            </a:r>
            <a:r>
              <a:rPr lang="ro-RO" sz="2400" dirty="0" smtClean="0">
                <a:latin typeface="Arial Narrow" pitchFamily="34" charset="0"/>
              </a:rPr>
              <a:t>ț</a:t>
            </a:r>
            <a:r>
              <a:rPr lang="en-US" sz="2400" dirty="0" err="1" smtClean="0">
                <a:latin typeface="Arial Narrow" pitchFamily="34" charset="0"/>
              </a:rPr>
              <a:t>ie</a:t>
            </a:r>
            <a:r>
              <a:rPr lang="en-US" sz="2400" dirty="0" smtClean="0">
                <a:latin typeface="Arial Narrow" pitchFamily="34" charset="0"/>
              </a:rPr>
              <a:t>.</a:t>
            </a:r>
            <a:endParaRPr lang="ro-RO" sz="2400" dirty="0" smtClean="0">
              <a:latin typeface="Arial Narrow" pitchFamily="34" charset="0"/>
            </a:endParaRPr>
          </a:p>
          <a:p>
            <a:r>
              <a:rPr lang="ro-RO" sz="2400" dirty="0" smtClean="0">
                <a:latin typeface="Arial Narrow" pitchFamily="34" charset="0"/>
              </a:rPr>
              <a:t>Ne ajută o aplicație simplă – IRIUN.</a:t>
            </a:r>
            <a:endParaRPr lang="en-US" sz="2400" dirty="0">
              <a:latin typeface="Arial Narrow" pitchFamily="34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8B51FF7-3319-46B5-B49C-3296ECFCD5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092" y="2790435"/>
            <a:ext cx="2115382" cy="37606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61BDC7A-851C-4606-B1D1-D23E74D71D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597" y="2790435"/>
            <a:ext cx="2141951" cy="376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790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7DA180-AB34-40E1-8204-E9C4BE94E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 Narrow" pitchFamily="34" charset="0"/>
              </a:rPr>
              <a:t>Pasul</a:t>
            </a:r>
            <a:r>
              <a:rPr lang="en-US" dirty="0">
                <a:latin typeface="Arial Narrow" pitchFamily="34" charset="0"/>
              </a:rPr>
              <a:t> 1: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6F971E-36AE-4C70-8460-9690B66569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latin typeface="Arial Narrow" pitchFamily="34" charset="0"/>
              </a:rPr>
              <a:t>Instal</a:t>
            </a:r>
            <a:r>
              <a:rPr lang="ro-RO" sz="2400" dirty="0">
                <a:latin typeface="Arial Narrow" pitchFamily="34" charset="0"/>
              </a:rPr>
              <a:t>ă</a:t>
            </a:r>
            <a:r>
              <a:rPr lang="en-US" sz="2400" dirty="0">
                <a:latin typeface="Arial Narrow" pitchFamily="34" charset="0"/>
              </a:rPr>
              <a:t>m pe PC </a:t>
            </a:r>
            <a:r>
              <a:rPr lang="en-US" sz="2400" dirty="0" err="1">
                <a:latin typeface="Arial Narrow" pitchFamily="34" charset="0"/>
              </a:rPr>
              <a:t>aplica</a:t>
            </a:r>
            <a:r>
              <a:rPr lang="ro-RO" sz="2400" dirty="0">
                <a:latin typeface="Arial Narrow" pitchFamily="34" charset="0"/>
              </a:rPr>
              <a:t>ț</a:t>
            </a:r>
            <a:r>
              <a:rPr lang="en-US" sz="2400" dirty="0" err="1">
                <a:latin typeface="Arial Narrow" pitchFamily="34" charset="0"/>
              </a:rPr>
              <a:t>ia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b="1" dirty="0" err="1">
                <a:latin typeface="Arial Narrow" pitchFamily="34" charset="0"/>
              </a:rPr>
              <a:t>Iriun</a:t>
            </a:r>
            <a:r>
              <a:rPr lang="en-US" sz="2400" dirty="0">
                <a:latin typeface="Arial Narrow" pitchFamily="34" charset="0"/>
              </a:rPr>
              <a:t>, de pe site-ul </a:t>
            </a:r>
            <a:r>
              <a:rPr lang="en-US" sz="2400" dirty="0">
                <a:latin typeface="Arial Narrow" pitchFamily="34" charset="0"/>
                <a:hlinkClick r:id="rId2"/>
              </a:rPr>
              <a:t>https://iriun.com/</a:t>
            </a:r>
            <a:r>
              <a:rPr lang="en-US" sz="2400" dirty="0">
                <a:latin typeface="Arial Narrow" pitchFamily="34" charset="0"/>
              </a:rPr>
              <a:t>. </a:t>
            </a:r>
            <a:r>
              <a:rPr lang="en-US" sz="2400" dirty="0" err="1">
                <a:latin typeface="Arial Narrow" pitchFamily="34" charset="0"/>
              </a:rPr>
              <a:t>Avem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grij</a:t>
            </a:r>
            <a:r>
              <a:rPr lang="ro-RO" sz="2400" dirty="0">
                <a:latin typeface="Arial Narrow" pitchFamily="34" charset="0"/>
              </a:rPr>
              <a:t>ă</a:t>
            </a:r>
            <a:r>
              <a:rPr lang="en-US" sz="2400" dirty="0">
                <a:latin typeface="Arial Narrow" pitchFamily="34" charset="0"/>
              </a:rPr>
              <a:t> s</a:t>
            </a:r>
            <a:r>
              <a:rPr lang="ro-RO" sz="2400" dirty="0">
                <a:latin typeface="Arial Narrow" pitchFamily="34" charset="0"/>
              </a:rPr>
              <a:t>ă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alegem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versiunea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corespunz</a:t>
            </a:r>
            <a:r>
              <a:rPr lang="ro-RO" sz="2400" dirty="0">
                <a:latin typeface="Arial Narrow" pitchFamily="34" charset="0"/>
              </a:rPr>
              <a:t>ă</a:t>
            </a:r>
            <a:r>
              <a:rPr lang="en-US" sz="2400" dirty="0" err="1">
                <a:latin typeface="Arial Narrow" pitchFamily="34" charset="0"/>
              </a:rPr>
              <a:t>toare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sistemului</a:t>
            </a:r>
            <a:r>
              <a:rPr lang="en-US" sz="2400" dirty="0">
                <a:latin typeface="Arial Narrow" pitchFamily="34" charset="0"/>
              </a:rPr>
              <a:t> de </a:t>
            </a:r>
            <a:r>
              <a:rPr lang="en-US" sz="2400" dirty="0" err="1">
                <a:latin typeface="Arial Narrow" pitchFamily="34" charset="0"/>
              </a:rPr>
              <a:t>operare</a:t>
            </a:r>
            <a:r>
              <a:rPr lang="en-US" sz="2400" dirty="0">
                <a:latin typeface="Arial Narrow" pitchFamily="34" charset="0"/>
              </a:rPr>
              <a:t> (</a:t>
            </a:r>
            <a:r>
              <a:rPr lang="en-US" sz="2400" b="1" dirty="0" smtClean="0">
                <a:latin typeface="Arial Narrow" pitchFamily="34" charset="0"/>
              </a:rPr>
              <a:t>Windows</a:t>
            </a:r>
            <a:r>
              <a:rPr lang="ro-RO" sz="2400" dirty="0" smtClean="0">
                <a:latin typeface="Arial Narrow" pitchFamily="34" charset="0"/>
              </a:rPr>
              <a:t>, Mac, Ubuntu</a:t>
            </a:r>
            <a:r>
              <a:rPr lang="en-US" sz="2400" dirty="0" smtClean="0">
                <a:latin typeface="Arial Narrow" pitchFamily="34" charset="0"/>
              </a:rPr>
              <a:t>). </a:t>
            </a:r>
            <a:endParaRPr lang="en-US" sz="2400" dirty="0">
              <a:latin typeface="Arial Narrow" pitchFamily="34" charset="0"/>
            </a:endParaRPr>
          </a:p>
          <a:p>
            <a:r>
              <a:rPr lang="en-US" sz="2400" dirty="0" err="1">
                <a:latin typeface="Arial Narrow" pitchFamily="34" charset="0"/>
              </a:rPr>
              <a:t>Instal</a:t>
            </a:r>
            <a:r>
              <a:rPr lang="ro-RO" sz="2400" dirty="0">
                <a:latin typeface="Arial Narrow" pitchFamily="34" charset="0"/>
              </a:rPr>
              <a:t>ă</a:t>
            </a:r>
            <a:r>
              <a:rPr lang="en-US" sz="2400" dirty="0">
                <a:latin typeface="Arial Narrow" pitchFamily="34" charset="0"/>
              </a:rPr>
              <a:t>m pe </a:t>
            </a:r>
            <a:r>
              <a:rPr lang="en-US" sz="2400" dirty="0" err="1">
                <a:latin typeface="Arial Narrow" pitchFamily="34" charset="0"/>
              </a:rPr>
              <a:t>telefon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aplica</a:t>
            </a:r>
            <a:r>
              <a:rPr lang="ro-RO" sz="2400" dirty="0">
                <a:latin typeface="Arial Narrow" pitchFamily="34" charset="0"/>
              </a:rPr>
              <a:t>ț</a:t>
            </a:r>
            <a:r>
              <a:rPr lang="en-US" sz="2400" dirty="0" err="1">
                <a:latin typeface="Arial Narrow" pitchFamily="34" charset="0"/>
              </a:rPr>
              <a:t>ia</a:t>
            </a:r>
            <a:r>
              <a:rPr lang="en-US" sz="2400" dirty="0">
                <a:latin typeface="Arial Narrow" pitchFamily="34" charset="0"/>
              </a:rPr>
              <a:t>: </a:t>
            </a:r>
            <a:r>
              <a:rPr lang="en-US" sz="2400" dirty="0" err="1">
                <a:latin typeface="Arial Narrow" pitchFamily="34" charset="0"/>
              </a:rPr>
              <a:t>Iriun</a:t>
            </a:r>
            <a:r>
              <a:rPr lang="en-US" sz="2400" dirty="0">
                <a:latin typeface="Arial Narrow" pitchFamily="34" charset="0"/>
              </a:rPr>
              <a:t> 4K Webcam for PC and Mac, pe care o g</a:t>
            </a:r>
            <a:r>
              <a:rPr lang="ro-RO" sz="2400" dirty="0">
                <a:latin typeface="Arial Narrow" pitchFamily="34" charset="0"/>
              </a:rPr>
              <a:t>ă</a:t>
            </a:r>
            <a:r>
              <a:rPr lang="en-US" sz="2400" dirty="0">
                <a:latin typeface="Arial Narrow" pitchFamily="34" charset="0"/>
              </a:rPr>
              <a:t>sim pe Play Store </a:t>
            </a:r>
            <a:r>
              <a:rPr lang="ro-RO" sz="2400" dirty="0">
                <a:latin typeface="Arial Narrow" pitchFamily="34" charset="0"/>
              </a:rPr>
              <a:t>ș</a:t>
            </a:r>
            <a:r>
              <a:rPr lang="en-US" sz="2400" dirty="0" err="1">
                <a:latin typeface="Arial Narrow" pitchFamily="34" charset="0"/>
              </a:rPr>
              <a:t>i</a:t>
            </a:r>
            <a:r>
              <a:rPr lang="en-US" sz="2400" dirty="0">
                <a:latin typeface="Arial Narrow" pitchFamily="34" charset="0"/>
              </a:rPr>
              <a:t> App Store.</a:t>
            </a:r>
          </a:p>
          <a:p>
            <a:r>
              <a:rPr lang="en-US" sz="2400" dirty="0" err="1" smtClean="0">
                <a:latin typeface="Arial Narrow" pitchFamily="34" charset="0"/>
              </a:rPr>
              <a:t>Dac</a:t>
            </a:r>
            <a:r>
              <a:rPr lang="ro-RO" sz="2400" dirty="0" smtClean="0">
                <a:latin typeface="Arial Narrow" pitchFamily="34" charset="0"/>
              </a:rPr>
              <a:t>ă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laptopul</a:t>
            </a:r>
            <a:r>
              <a:rPr lang="en-US" sz="2400" dirty="0">
                <a:latin typeface="Arial Narrow" pitchFamily="34" charset="0"/>
              </a:rPr>
              <a:t>/</a:t>
            </a:r>
            <a:r>
              <a:rPr lang="en-US" sz="2400" dirty="0" err="1">
                <a:latin typeface="Arial Narrow" pitchFamily="34" charset="0"/>
              </a:rPr>
              <a:t>calculatorul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folose</a:t>
            </a:r>
            <a:r>
              <a:rPr lang="ro-RO" sz="2400" dirty="0" smtClean="0">
                <a:latin typeface="Arial Narrow" pitchFamily="34" charset="0"/>
              </a:rPr>
              <a:t>ș</a:t>
            </a:r>
            <a:r>
              <a:rPr lang="en-US" sz="2400" dirty="0" err="1" smtClean="0">
                <a:latin typeface="Arial Narrow" pitchFamily="34" charset="0"/>
              </a:rPr>
              <a:t>te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>
                <a:latin typeface="Arial Narrow" pitchFamily="34" charset="0"/>
              </a:rPr>
              <a:t>un </a:t>
            </a:r>
            <a:r>
              <a:rPr lang="en-US" sz="2400" dirty="0" err="1">
                <a:latin typeface="Arial Narrow" pitchFamily="34" charset="0"/>
              </a:rPr>
              <a:t>sistem</a:t>
            </a:r>
            <a:r>
              <a:rPr lang="en-US" sz="2400" dirty="0">
                <a:latin typeface="Arial Narrow" pitchFamily="34" charset="0"/>
              </a:rPr>
              <a:t> de </a:t>
            </a:r>
            <a:r>
              <a:rPr lang="en-US" sz="2400" dirty="0" err="1">
                <a:latin typeface="Arial Narrow" pitchFamily="34" charset="0"/>
              </a:rPr>
              <a:t>operare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mai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vechi</a:t>
            </a:r>
            <a:r>
              <a:rPr lang="en-US" sz="2400" dirty="0">
                <a:latin typeface="Arial Narrow" pitchFamily="34" charset="0"/>
              </a:rPr>
              <a:t>, </a:t>
            </a:r>
            <a:r>
              <a:rPr lang="en-US" sz="2400" dirty="0" err="1">
                <a:latin typeface="Arial Narrow" pitchFamily="34" charset="0"/>
              </a:rPr>
              <a:t>este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posibil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ca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aplica</a:t>
            </a:r>
            <a:r>
              <a:rPr lang="ro-RO" sz="2400" dirty="0" smtClean="0">
                <a:latin typeface="Arial Narrow" pitchFamily="34" charset="0"/>
              </a:rPr>
              <a:t>ț</a:t>
            </a:r>
            <a:r>
              <a:rPr lang="en-US" sz="2400" dirty="0" err="1" smtClean="0">
                <a:latin typeface="Arial Narrow" pitchFamily="34" charset="0"/>
              </a:rPr>
              <a:t>ia</a:t>
            </a:r>
            <a:r>
              <a:rPr lang="en-US" sz="2400" dirty="0" smtClean="0">
                <a:latin typeface="Arial Narrow" pitchFamily="34" charset="0"/>
              </a:rPr>
              <a:t> s</a:t>
            </a:r>
            <a:r>
              <a:rPr lang="ro-RO" sz="2400" dirty="0" smtClean="0">
                <a:latin typeface="Arial Narrow" pitchFamily="34" charset="0"/>
              </a:rPr>
              <a:t>ă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>
                <a:latin typeface="Arial Narrow" pitchFamily="34" charset="0"/>
              </a:rPr>
              <a:t>nu se </a:t>
            </a:r>
            <a:r>
              <a:rPr lang="en-US" sz="2400" dirty="0" err="1" smtClean="0">
                <a:latin typeface="Arial Narrow" pitchFamily="34" charset="0"/>
              </a:rPr>
              <a:t>poat</a:t>
            </a:r>
            <a:r>
              <a:rPr lang="ro-RO" sz="2400" dirty="0" smtClean="0">
                <a:latin typeface="Arial Narrow" pitchFamily="34" charset="0"/>
              </a:rPr>
              <a:t>ă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instala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corect</a:t>
            </a:r>
            <a:r>
              <a:rPr lang="en-US" sz="2400" dirty="0">
                <a:latin typeface="Arial Narrow" pitchFamily="34" charset="0"/>
              </a:rPr>
              <a:t>.</a:t>
            </a:r>
          </a:p>
        </p:txBody>
      </p:sp>
      <p:pic>
        <p:nvPicPr>
          <p:cNvPr id="1026" name="Picture 2" descr="C:\Users\Geta\Desktop\2f690529c9e3e55f4d5661d895918ed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6726">
            <a:off x="9610930" y="4265764"/>
            <a:ext cx="1922896" cy="192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706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E02B22-6A87-4E64-B0FD-2FD893637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 Narrow" pitchFamily="34" charset="0"/>
              </a:rPr>
              <a:t>Pasul</a:t>
            </a:r>
            <a:r>
              <a:rPr lang="en-US" dirty="0">
                <a:latin typeface="Arial Narrow" pitchFamily="34" charset="0"/>
              </a:rPr>
              <a:t> 2: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1705102-29E1-44F2-BE06-D1BA4E553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741714"/>
            <a:ext cx="8946541" cy="4715070"/>
          </a:xfrm>
        </p:spPr>
        <p:txBody>
          <a:bodyPr>
            <a:normAutofit lnSpcReduction="10000"/>
          </a:bodyPr>
          <a:lstStyle/>
          <a:p>
            <a:r>
              <a:rPr lang="en-US" sz="2400" dirty="0" err="1">
                <a:latin typeface="Arial Narrow" pitchFamily="34" charset="0"/>
              </a:rPr>
              <a:t>Deschidem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aplica</a:t>
            </a:r>
            <a:r>
              <a:rPr lang="ro-RO" sz="2400" dirty="0">
                <a:latin typeface="Arial Narrow" pitchFamily="34" charset="0"/>
              </a:rPr>
              <a:t>ț</a:t>
            </a:r>
            <a:r>
              <a:rPr lang="en-US" sz="2400" dirty="0" err="1">
                <a:latin typeface="Arial Narrow" pitchFamily="34" charset="0"/>
              </a:rPr>
              <a:t>ia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ro-RO" sz="2400" dirty="0" err="1">
                <a:latin typeface="Arial Narrow" pitchFamily="34" charset="0"/>
              </a:rPr>
              <a:t>ș</a:t>
            </a:r>
            <a:r>
              <a:rPr lang="en-US" sz="2400" dirty="0">
                <a:latin typeface="Arial Narrow" pitchFamily="34" charset="0"/>
              </a:rPr>
              <a:t>i pe PC </a:t>
            </a:r>
            <a:r>
              <a:rPr lang="ro-RO" sz="2400" dirty="0" err="1">
                <a:latin typeface="Arial Narrow" pitchFamily="34" charset="0"/>
              </a:rPr>
              <a:t>ș</a:t>
            </a:r>
            <a:r>
              <a:rPr lang="en-US" sz="2400" dirty="0">
                <a:latin typeface="Arial Narrow" pitchFamily="34" charset="0"/>
              </a:rPr>
              <a:t>i pe </a:t>
            </a:r>
            <a:r>
              <a:rPr lang="en-US" sz="2400" dirty="0" err="1">
                <a:latin typeface="Arial Narrow" pitchFamily="34" charset="0"/>
              </a:rPr>
              <a:t>telefon</a:t>
            </a:r>
            <a:r>
              <a:rPr lang="ro-RO" sz="2400" dirty="0">
                <a:latin typeface="Arial Narrow" pitchFamily="34" charset="0"/>
              </a:rPr>
              <a:t>.</a:t>
            </a:r>
            <a:endParaRPr lang="en-US" sz="2400" dirty="0">
              <a:latin typeface="Arial Narrow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400" dirty="0">
              <a:latin typeface="Arial Narrow" pitchFamily="34" charset="0"/>
            </a:endParaRPr>
          </a:p>
          <a:p>
            <a:r>
              <a:rPr lang="en-US" sz="2400" dirty="0" err="1">
                <a:latin typeface="Arial Narrow" pitchFamily="34" charset="0"/>
              </a:rPr>
              <a:t>Pentru</a:t>
            </a:r>
            <a:r>
              <a:rPr lang="en-US" sz="2400" dirty="0">
                <a:latin typeface="Arial Narrow" pitchFamily="34" charset="0"/>
              </a:rPr>
              <a:t> a se </a:t>
            </a:r>
            <a:r>
              <a:rPr lang="en-US" sz="2400" dirty="0" err="1">
                <a:latin typeface="Arial Narrow" pitchFamily="34" charset="0"/>
              </a:rPr>
              <a:t>putea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conecta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aplica</a:t>
            </a:r>
            <a:r>
              <a:rPr lang="ro-RO" sz="2400" dirty="0">
                <a:latin typeface="Arial Narrow" pitchFamily="34" charset="0"/>
              </a:rPr>
              <a:t>ț</a:t>
            </a:r>
            <a:r>
              <a:rPr lang="en-US" sz="2400" dirty="0" err="1">
                <a:latin typeface="Arial Narrow" pitchFamily="34" charset="0"/>
              </a:rPr>
              <a:t>ia</a:t>
            </a:r>
            <a:r>
              <a:rPr lang="en-US" sz="2400" dirty="0">
                <a:latin typeface="Arial Narrow" pitchFamily="34" charset="0"/>
              </a:rPr>
              <a:t> de pe </a:t>
            </a:r>
            <a:r>
              <a:rPr lang="en-US" sz="2400" dirty="0" err="1">
                <a:latin typeface="Arial Narrow" pitchFamily="34" charset="0"/>
              </a:rPr>
              <a:t>telefon</a:t>
            </a:r>
            <a:r>
              <a:rPr lang="en-US" sz="2400" dirty="0">
                <a:latin typeface="Arial Narrow" pitchFamily="34" charset="0"/>
              </a:rPr>
              <a:t> la </a:t>
            </a:r>
            <a:r>
              <a:rPr lang="en-US" sz="2400" dirty="0" err="1">
                <a:latin typeface="Arial Narrow" pitchFamily="34" charset="0"/>
              </a:rPr>
              <a:t>cea</a:t>
            </a:r>
            <a:r>
              <a:rPr lang="en-US" sz="2400" dirty="0">
                <a:latin typeface="Arial Narrow" pitchFamily="34" charset="0"/>
              </a:rPr>
              <a:t> de pe PC, </a:t>
            </a:r>
            <a:r>
              <a:rPr lang="en-US" sz="2400" dirty="0" err="1">
                <a:latin typeface="Arial Narrow" pitchFamily="34" charset="0"/>
              </a:rPr>
              <a:t>este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necesar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ca</a:t>
            </a:r>
            <a:r>
              <a:rPr lang="en-US" sz="2400" dirty="0">
                <a:latin typeface="Arial Narrow" pitchFamily="34" charset="0"/>
              </a:rPr>
              <a:t> at</a:t>
            </a:r>
            <a:r>
              <a:rPr lang="ro-RO" sz="2400" dirty="0">
                <a:latin typeface="Arial Narrow" pitchFamily="34" charset="0"/>
              </a:rPr>
              <a:t>â</a:t>
            </a:r>
            <a:r>
              <a:rPr lang="en-US" sz="2400" dirty="0">
                <a:latin typeface="Arial Narrow" pitchFamily="34" charset="0"/>
              </a:rPr>
              <a:t>t PC-</a:t>
            </a:r>
            <a:r>
              <a:rPr lang="en-US" sz="2400" dirty="0" err="1">
                <a:latin typeface="Arial Narrow" pitchFamily="34" charset="0"/>
              </a:rPr>
              <a:t>ul</a:t>
            </a:r>
            <a:r>
              <a:rPr lang="en-US" sz="2400" dirty="0">
                <a:latin typeface="Arial Narrow" pitchFamily="34" charset="0"/>
              </a:rPr>
              <a:t> c</a:t>
            </a:r>
            <a:r>
              <a:rPr lang="ro-RO" sz="2400" dirty="0">
                <a:latin typeface="Arial Narrow" pitchFamily="34" charset="0"/>
              </a:rPr>
              <a:t>â</a:t>
            </a:r>
            <a:r>
              <a:rPr lang="en-US" sz="2400" dirty="0">
                <a:latin typeface="Arial Narrow" pitchFamily="34" charset="0"/>
              </a:rPr>
              <a:t>t </a:t>
            </a:r>
            <a:r>
              <a:rPr lang="ro-RO" sz="2400" dirty="0" err="1">
                <a:latin typeface="Arial Narrow" pitchFamily="34" charset="0"/>
              </a:rPr>
              <a:t>ș</a:t>
            </a:r>
            <a:r>
              <a:rPr lang="en-US" sz="2400" dirty="0">
                <a:latin typeface="Arial Narrow" pitchFamily="34" charset="0"/>
              </a:rPr>
              <a:t>i </a:t>
            </a:r>
            <a:r>
              <a:rPr lang="en-US" sz="2400" dirty="0" err="1">
                <a:latin typeface="Arial Narrow" pitchFamily="34" charset="0"/>
              </a:rPr>
              <a:t>telefonul</a:t>
            </a:r>
            <a:r>
              <a:rPr lang="en-US" sz="2400" dirty="0">
                <a:latin typeface="Arial Narrow" pitchFamily="34" charset="0"/>
              </a:rPr>
              <a:t> s</a:t>
            </a:r>
            <a:r>
              <a:rPr lang="ro-RO" sz="2400" dirty="0">
                <a:latin typeface="Arial Narrow" pitchFamily="34" charset="0"/>
              </a:rPr>
              <a:t>ă</a:t>
            </a:r>
            <a:r>
              <a:rPr lang="en-US" sz="2400" dirty="0">
                <a:latin typeface="Arial Narrow" pitchFamily="34" charset="0"/>
              </a:rPr>
              <a:t> fie </a:t>
            </a:r>
            <a:r>
              <a:rPr lang="en-US" sz="2400" dirty="0" err="1">
                <a:latin typeface="Arial Narrow" pitchFamily="34" charset="0"/>
              </a:rPr>
              <a:t>conectate</a:t>
            </a:r>
            <a:r>
              <a:rPr lang="en-US" sz="2400" dirty="0">
                <a:latin typeface="Arial Narrow" pitchFamily="34" charset="0"/>
              </a:rPr>
              <a:t> la </a:t>
            </a:r>
            <a:r>
              <a:rPr lang="en-US" sz="2400" dirty="0" err="1">
                <a:latin typeface="Arial Narrow" pitchFamily="34" charset="0"/>
              </a:rPr>
              <a:t>aceea</a:t>
            </a:r>
            <a:r>
              <a:rPr lang="ro-RO" sz="2400" dirty="0">
                <a:latin typeface="Arial Narrow" pitchFamily="34" charset="0"/>
              </a:rPr>
              <a:t>ș</a:t>
            </a:r>
            <a:r>
              <a:rPr lang="en-US" sz="2400" dirty="0">
                <a:latin typeface="Arial Narrow" pitchFamily="34" charset="0"/>
              </a:rPr>
              <a:t>i re</a:t>
            </a:r>
            <a:r>
              <a:rPr lang="ro-RO" sz="2400" dirty="0">
                <a:latin typeface="Arial Narrow" pitchFamily="34" charset="0"/>
              </a:rPr>
              <a:t>ț</a:t>
            </a:r>
            <a:r>
              <a:rPr lang="en-US" sz="2400" dirty="0" err="1">
                <a:latin typeface="Arial Narrow" pitchFamily="34" charset="0"/>
              </a:rPr>
              <a:t>ea</a:t>
            </a:r>
            <a:r>
              <a:rPr lang="en-US" sz="2400" dirty="0">
                <a:latin typeface="Arial Narrow" pitchFamily="34" charset="0"/>
              </a:rPr>
              <a:t> (</a:t>
            </a:r>
            <a:r>
              <a:rPr lang="en-US" sz="2400" dirty="0" err="1">
                <a:latin typeface="Arial Narrow" pitchFamily="34" charset="0"/>
              </a:rPr>
              <a:t>prin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cablu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sau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WiFi</a:t>
            </a:r>
            <a:r>
              <a:rPr lang="en-US" sz="2400" dirty="0">
                <a:latin typeface="Arial Narrow" pitchFamily="34" charset="0"/>
              </a:rPr>
              <a:t>) </a:t>
            </a:r>
            <a:r>
              <a:rPr lang="en-US" sz="2400" dirty="0" err="1">
                <a:latin typeface="Arial Narrow" pitchFamily="34" charset="0"/>
              </a:rPr>
              <a:t>sau</a:t>
            </a:r>
            <a:r>
              <a:rPr lang="en-US" sz="2400" dirty="0">
                <a:latin typeface="Arial Narrow" pitchFamily="34" charset="0"/>
              </a:rPr>
              <a:t> ca </a:t>
            </a:r>
            <a:r>
              <a:rPr lang="en-US" sz="2400" dirty="0" err="1">
                <a:latin typeface="Arial Narrow" pitchFamily="34" charset="0"/>
              </a:rPr>
              <a:t>telefonul</a:t>
            </a:r>
            <a:r>
              <a:rPr lang="en-US" sz="2400" dirty="0">
                <a:latin typeface="Arial Narrow" pitchFamily="34" charset="0"/>
              </a:rPr>
              <a:t> s</a:t>
            </a:r>
            <a:r>
              <a:rPr lang="ro-RO" sz="2400" dirty="0">
                <a:latin typeface="Arial Narrow" pitchFamily="34" charset="0"/>
              </a:rPr>
              <a:t>ă</a:t>
            </a:r>
            <a:r>
              <a:rPr lang="en-US" sz="2400" dirty="0">
                <a:latin typeface="Arial Narrow" pitchFamily="34" charset="0"/>
              </a:rPr>
              <a:t> fie </a:t>
            </a:r>
            <a:r>
              <a:rPr lang="en-US" sz="2400" dirty="0" err="1">
                <a:latin typeface="Arial Narrow" pitchFamily="34" charset="0"/>
              </a:rPr>
              <a:t>conectat</a:t>
            </a:r>
            <a:r>
              <a:rPr lang="en-US" sz="2400" dirty="0">
                <a:latin typeface="Arial Narrow" pitchFamily="34" charset="0"/>
              </a:rPr>
              <a:t> la PC </a:t>
            </a:r>
            <a:r>
              <a:rPr lang="en-US" sz="2400" dirty="0" err="1">
                <a:latin typeface="Arial Narrow" pitchFamily="34" charset="0"/>
              </a:rPr>
              <a:t>printr</a:t>
            </a:r>
            <a:r>
              <a:rPr lang="en-US" sz="2400" dirty="0">
                <a:latin typeface="Arial Narrow" pitchFamily="34" charset="0"/>
              </a:rPr>
              <a:t>-un </a:t>
            </a:r>
            <a:r>
              <a:rPr lang="en-US" sz="2400" dirty="0" err="1">
                <a:latin typeface="Arial Narrow" pitchFamily="34" charset="0"/>
              </a:rPr>
              <a:t>cablu</a:t>
            </a:r>
            <a:r>
              <a:rPr lang="en-US" sz="2400" dirty="0">
                <a:latin typeface="Arial Narrow" pitchFamily="34" charset="0"/>
              </a:rPr>
              <a:t> USB.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D7F2897-1BA3-426F-99D5-FC51B8724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351" y="2145607"/>
            <a:ext cx="3211869" cy="2763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9AA9DB6-94DC-47C1-92B8-D6160FEAA7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0688" y="1325710"/>
            <a:ext cx="2014961" cy="358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092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5E3F67-BDD4-4A7B-81E2-219798165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>
                <a:latin typeface="Arial Narrow" pitchFamily="34" charset="0"/>
              </a:rPr>
              <a:t>Pasul 3:</a:t>
            </a:r>
            <a:r>
              <a:rPr lang="ro-RO" dirty="0"/>
              <a:t/>
            </a:r>
            <a:br>
              <a:rPr lang="ro-RO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C226D45-06A7-4D49-A7B3-F2ED90FA2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2052918"/>
            <a:ext cx="4992688" cy="4195481"/>
          </a:xfrm>
        </p:spPr>
        <p:txBody>
          <a:bodyPr>
            <a:normAutofit/>
          </a:bodyPr>
          <a:lstStyle/>
          <a:p>
            <a:r>
              <a:rPr lang="en-US" sz="2400" dirty="0" err="1">
                <a:latin typeface="Arial Narrow" pitchFamily="34" charset="0"/>
              </a:rPr>
              <a:t>Dac</a:t>
            </a:r>
            <a:r>
              <a:rPr lang="ro-RO" sz="2400" dirty="0">
                <a:latin typeface="Arial Narrow" pitchFamily="34" charset="0"/>
              </a:rPr>
              <a:t>ă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totul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este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configurat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corect</a:t>
            </a:r>
            <a:r>
              <a:rPr lang="en-US" sz="2400" dirty="0">
                <a:latin typeface="Arial Narrow" pitchFamily="34" charset="0"/>
              </a:rPr>
              <a:t>, </a:t>
            </a:r>
            <a:r>
              <a:rPr lang="ro-RO" sz="2400" dirty="0">
                <a:latin typeface="Arial Narrow" pitchFamily="34" charset="0"/>
              </a:rPr>
              <a:t>î</a:t>
            </a:r>
            <a:r>
              <a:rPr lang="en-US" sz="2400" dirty="0">
                <a:latin typeface="Arial Narrow" pitchFamily="34" charset="0"/>
              </a:rPr>
              <a:t>n </a:t>
            </a:r>
            <a:r>
              <a:rPr lang="en-US" sz="2400" dirty="0" err="1">
                <a:latin typeface="Arial Narrow" pitchFamily="34" charset="0"/>
              </a:rPr>
              <a:t>fereastra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aplica</a:t>
            </a:r>
            <a:r>
              <a:rPr lang="ro-RO" sz="2400" dirty="0">
                <a:latin typeface="Arial Narrow" pitchFamily="34" charset="0"/>
              </a:rPr>
              <a:t>ț</a:t>
            </a:r>
            <a:r>
              <a:rPr lang="en-US" sz="2400" dirty="0" err="1">
                <a:latin typeface="Arial Narrow" pitchFamily="34" charset="0"/>
              </a:rPr>
              <a:t>iei</a:t>
            </a:r>
            <a:r>
              <a:rPr lang="en-US" sz="2400" dirty="0">
                <a:latin typeface="Arial Narrow" pitchFamily="34" charset="0"/>
              </a:rPr>
              <a:t> de pe PC </a:t>
            </a:r>
            <a:r>
              <a:rPr lang="en-US" sz="2400" dirty="0" err="1">
                <a:latin typeface="Arial Narrow" pitchFamily="34" charset="0"/>
              </a:rPr>
              <a:t>ar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trebui</a:t>
            </a:r>
            <a:r>
              <a:rPr lang="en-US" sz="2400" dirty="0">
                <a:latin typeface="Arial Narrow" pitchFamily="34" charset="0"/>
              </a:rPr>
              <a:t> s</a:t>
            </a:r>
            <a:r>
              <a:rPr lang="ro-RO" sz="2400" dirty="0">
                <a:latin typeface="Arial Narrow" pitchFamily="34" charset="0"/>
              </a:rPr>
              <a:t>ă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apar</a:t>
            </a:r>
            <a:r>
              <a:rPr lang="ro-RO" sz="2400" dirty="0">
                <a:latin typeface="Arial Narrow" pitchFamily="34" charset="0"/>
              </a:rPr>
              <a:t>ă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obiectul</a:t>
            </a:r>
            <a:r>
              <a:rPr lang="en-US" sz="2400" dirty="0">
                <a:latin typeface="Arial Narrow" pitchFamily="34" charset="0"/>
              </a:rPr>
              <a:t> pe care camera </a:t>
            </a:r>
            <a:r>
              <a:rPr lang="en-US" sz="2400" dirty="0" err="1">
                <a:latin typeface="Arial Narrow" pitchFamily="34" charset="0"/>
              </a:rPr>
              <a:t>telefonului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ro-RO" sz="2400" dirty="0" err="1">
                <a:latin typeface="Arial Narrow" pitchFamily="34" charset="0"/>
              </a:rPr>
              <a:t>î</a:t>
            </a:r>
            <a:r>
              <a:rPr lang="en-US" sz="2400" dirty="0">
                <a:latin typeface="Arial Narrow" pitchFamily="34" charset="0"/>
              </a:rPr>
              <a:t>l </a:t>
            </a:r>
            <a:r>
              <a:rPr lang="en-US" sz="2400" dirty="0" err="1">
                <a:latin typeface="Arial Narrow" pitchFamily="34" charset="0"/>
              </a:rPr>
              <a:t>vede</a:t>
            </a:r>
            <a:r>
              <a:rPr lang="en-US" sz="2400" dirty="0">
                <a:latin typeface="Arial Narrow" pitchFamily="34" charset="0"/>
              </a:rPr>
              <a:t>.</a:t>
            </a:r>
          </a:p>
          <a:p>
            <a:r>
              <a:rPr lang="en-US" sz="2400" dirty="0">
                <a:latin typeface="Arial Narrow" pitchFamily="34" charset="0"/>
              </a:rPr>
              <a:t>Tot </a:t>
            </a:r>
            <a:r>
              <a:rPr lang="en-US" sz="2400" dirty="0" err="1">
                <a:latin typeface="Arial Narrow" pitchFamily="34" charset="0"/>
              </a:rPr>
              <a:t>ce</a:t>
            </a:r>
            <a:r>
              <a:rPr lang="en-US" sz="2400" dirty="0">
                <a:latin typeface="Arial Narrow" pitchFamily="34" charset="0"/>
              </a:rPr>
              <a:t> ne r</a:t>
            </a:r>
            <a:r>
              <a:rPr lang="ro-RO" sz="2400" dirty="0">
                <a:latin typeface="Arial Narrow" pitchFamily="34" charset="0"/>
              </a:rPr>
              <a:t>ă</a:t>
            </a:r>
            <a:r>
              <a:rPr lang="en-US" sz="2400" dirty="0">
                <a:latin typeface="Arial Narrow" pitchFamily="34" charset="0"/>
              </a:rPr>
              <a:t>m</a:t>
            </a:r>
            <a:r>
              <a:rPr lang="ro-RO" sz="2400" dirty="0">
                <a:latin typeface="Arial Narrow" pitchFamily="34" charset="0"/>
              </a:rPr>
              <a:t>â</a:t>
            </a:r>
            <a:r>
              <a:rPr lang="en-US" sz="2400" dirty="0">
                <a:latin typeface="Arial Narrow" pitchFamily="34" charset="0"/>
              </a:rPr>
              <a:t>ne </a:t>
            </a:r>
            <a:r>
              <a:rPr lang="en-US" sz="2400" dirty="0" err="1">
                <a:latin typeface="Arial Narrow" pitchFamily="34" charset="0"/>
              </a:rPr>
              <a:t>acum</a:t>
            </a:r>
            <a:r>
              <a:rPr lang="en-US" sz="2400" dirty="0">
                <a:latin typeface="Arial Narrow" pitchFamily="34" charset="0"/>
              </a:rPr>
              <a:t> de f</a:t>
            </a:r>
            <a:r>
              <a:rPr lang="ro-RO" sz="2400" dirty="0">
                <a:latin typeface="Arial Narrow" pitchFamily="34" charset="0"/>
              </a:rPr>
              <a:t>ă</a:t>
            </a:r>
            <a:r>
              <a:rPr lang="en-US" sz="2400" dirty="0">
                <a:latin typeface="Arial Narrow" pitchFamily="34" charset="0"/>
              </a:rPr>
              <a:t>cut </a:t>
            </a:r>
            <a:r>
              <a:rPr lang="en-US" sz="2400" dirty="0" err="1">
                <a:latin typeface="Arial Narrow" pitchFamily="34" charset="0"/>
              </a:rPr>
              <a:t>este</a:t>
            </a:r>
            <a:r>
              <a:rPr lang="en-US" sz="2400" dirty="0">
                <a:latin typeface="Arial Narrow" pitchFamily="34" charset="0"/>
              </a:rPr>
              <a:t> s</a:t>
            </a:r>
            <a:r>
              <a:rPr lang="ro-RO" sz="2400" dirty="0">
                <a:latin typeface="Arial Narrow" pitchFamily="34" charset="0"/>
              </a:rPr>
              <a:t>ă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pornim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aplica</a:t>
            </a:r>
            <a:r>
              <a:rPr lang="ro-RO" sz="2400" dirty="0">
                <a:latin typeface="Arial Narrow" pitchFamily="34" charset="0"/>
              </a:rPr>
              <a:t>ț</a:t>
            </a:r>
            <a:r>
              <a:rPr lang="en-US" sz="2400" dirty="0" err="1">
                <a:latin typeface="Arial Narrow" pitchFamily="34" charset="0"/>
              </a:rPr>
              <a:t>ia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aleas</a:t>
            </a:r>
            <a:r>
              <a:rPr lang="ro-RO" sz="2400" dirty="0">
                <a:latin typeface="Arial Narrow" pitchFamily="34" charset="0"/>
              </a:rPr>
              <a:t>ă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pentru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ro-RO" sz="2400" dirty="0">
                <a:latin typeface="Arial Narrow" pitchFamily="34" charset="0"/>
              </a:rPr>
              <a:t>î</a:t>
            </a:r>
            <a:r>
              <a:rPr lang="en-US" sz="2400" dirty="0" err="1">
                <a:latin typeface="Arial Narrow" pitchFamily="34" charset="0"/>
              </a:rPr>
              <a:t>nt</a:t>
            </a:r>
            <a:r>
              <a:rPr lang="ro-RO" sz="2400" dirty="0">
                <a:latin typeface="Arial Narrow" pitchFamily="34" charset="0"/>
              </a:rPr>
              <a:t>â</a:t>
            </a:r>
            <a:r>
              <a:rPr lang="en-US" sz="2400" dirty="0" err="1">
                <a:latin typeface="Arial Narrow" pitchFamily="34" charset="0"/>
              </a:rPr>
              <a:t>lniri</a:t>
            </a:r>
            <a:r>
              <a:rPr lang="en-US" sz="2400" dirty="0">
                <a:latin typeface="Arial Narrow" pitchFamily="34" charset="0"/>
              </a:rPr>
              <a:t> online (Meet, Zoom, Skype, Teams etc.) </a:t>
            </a:r>
            <a:r>
              <a:rPr lang="ro-RO" sz="2400" dirty="0" err="1">
                <a:latin typeface="Arial Narrow" pitchFamily="34" charset="0"/>
              </a:rPr>
              <a:t>ș</a:t>
            </a:r>
            <a:r>
              <a:rPr lang="en-US" sz="2400" dirty="0">
                <a:latin typeface="Arial Narrow" pitchFamily="34" charset="0"/>
              </a:rPr>
              <a:t>i, </a:t>
            </a:r>
            <a:r>
              <a:rPr lang="en-US" sz="2400" dirty="0" err="1">
                <a:latin typeface="Arial Narrow" pitchFamily="34" charset="0"/>
              </a:rPr>
              <a:t>dac</a:t>
            </a:r>
            <a:r>
              <a:rPr lang="ro-RO" sz="2400" dirty="0">
                <a:latin typeface="Arial Narrow" pitchFamily="34" charset="0"/>
              </a:rPr>
              <a:t>ă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pornim</a:t>
            </a:r>
            <a:r>
              <a:rPr lang="en-US" sz="2400" dirty="0">
                <a:latin typeface="Arial Narrow" pitchFamily="34" charset="0"/>
              </a:rPr>
              <a:t> camera, </a:t>
            </a:r>
            <a:r>
              <a:rPr lang="en-US" sz="2400" dirty="0" err="1">
                <a:latin typeface="Arial Narrow" pitchFamily="34" charset="0"/>
              </a:rPr>
              <a:t>Iriun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va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prelua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controlul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imediat</a:t>
            </a:r>
            <a:r>
              <a:rPr lang="en-US" sz="2400" dirty="0">
                <a:latin typeface="Arial Narrow" pitchFamily="34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699C58B-02A6-4D4E-A689-1F3E7287D1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52918"/>
            <a:ext cx="5878286" cy="330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568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021B1A-CA35-4F12-AADF-6FC22E081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>
                <a:latin typeface="Arial Narrow" pitchFamily="34" charset="0"/>
              </a:rPr>
              <a:t>Setări</a:t>
            </a:r>
            <a:r>
              <a:rPr lang="en-US" dirty="0">
                <a:latin typeface="Arial Narrow" pitchFamily="34" charset="0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76C417-3043-49A8-8847-EA118AD9D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2052918"/>
            <a:ext cx="7729668" cy="4195481"/>
          </a:xfrm>
        </p:spPr>
        <p:txBody>
          <a:bodyPr>
            <a:normAutofit/>
          </a:bodyPr>
          <a:lstStyle/>
          <a:p>
            <a:r>
              <a:rPr lang="en-US" sz="2400" dirty="0" err="1">
                <a:latin typeface="Arial Narrow" pitchFamily="34" charset="0"/>
              </a:rPr>
              <a:t>Avem</a:t>
            </a:r>
            <a:r>
              <a:rPr lang="en-US" sz="2400" dirty="0">
                <a:latin typeface="Arial Narrow" pitchFamily="34" charset="0"/>
              </a:rPr>
              <a:t> set</a:t>
            </a:r>
            <a:r>
              <a:rPr lang="ro-RO" sz="2400" dirty="0">
                <a:latin typeface="Arial Narrow" pitchFamily="34" charset="0"/>
              </a:rPr>
              <a:t>ă</a:t>
            </a:r>
            <a:r>
              <a:rPr lang="en-US" sz="2400" dirty="0" err="1">
                <a:latin typeface="Arial Narrow" pitchFamily="34" charset="0"/>
              </a:rPr>
              <a:t>ri</a:t>
            </a:r>
            <a:r>
              <a:rPr lang="en-US" sz="2400" dirty="0">
                <a:latin typeface="Arial Narrow" pitchFamily="34" charset="0"/>
              </a:rPr>
              <a:t> pe care le </a:t>
            </a:r>
            <a:r>
              <a:rPr lang="en-US" sz="2400" dirty="0" err="1">
                <a:latin typeface="Arial Narrow" pitchFamily="34" charset="0"/>
              </a:rPr>
              <a:t>putem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accesa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ro-RO" sz="2400" dirty="0">
                <a:latin typeface="Arial Narrow" pitchFamily="34" charset="0"/>
              </a:rPr>
              <a:t>î</a:t>
            </a:r>
            <a:r>
              <a:rPr lang="en-US" sz="2400" dirty="0">
                <a:latin typeface="Arial Narrow" pitchFamily="34" charset="0"/>
              </a:rPr>
              <a:t>n </a:t>
            </a:r>
            <a:r>
              <a:rPr lang="en-US" sz="2400" dirty="0" err="1">
                <a:latin typeface="Arial Narrow" pitchFamily="34" charset="0"/>
              </a:rPr>
              <a:t>aplica</a:t>
            </a:r>
            <a:r>
              <a:rPr lang="ro-RO" sz="2400" dirty="0">
                <a:latin typeface="Arial Narrow" pitchFamily="34" charset="0"/>
              </a:rPr>
              <a:t>ț</a:t>
            </a:r>
            <a:r>
              <a:rPr lang="en-US" sz="2400" dirty="0" err="1">
                <a:latin typeface="Arial Narrow" pitchFamily="34" charset="0"/>
              </a:rPr>
              <a:t>ia</a:t>
            </a:r>
            <a:r>
              <a:rPr lang="en-US" sz="2400" dirty="0">
                <a:latin typeface="Arial Narrow" pitchFamily="34" charset="0"/>
              </a:rPr>
              <a:t> de pe </a:t>
            </a:r>
            <a:r>
              <a:rPr lang="en-US" sz="2400" dirty="0" err="1">
                <a:latin typeface="Arial Narrow" pitchFamily="34" charset="0"/>
              </a:rPr>
              <a:t>telefon</a:t>
            </a:r>
            <a:r>
              <a:rPr lang="en-US" sz="2400" dirty="0">
                <a:latin typeface="Arial Narrow" pitchFamily="34" charset="0"/>
              </a:rPr>
              <a:t> care: </a:t>
            </a:r>
          </a:p>
          <a:p>
            <a:pPr marL="0" indent="0">
              <a:buNone/>
            </a:pPr>
            <a:r>
              <a:rPr lang="en-US" sz="2400" dirty="0">
                <a:latin typeface="Arial Narrow" pitchFamily="34" charset="0"/>
              </a:rPr>
              <a:t>- </a:t>
            </a:r>
            <a:r>
              <a:rPr lang="en-US" sz="2400" dirty="0" err="1">
                <a:latin typeface="Arial Narrow" pitchFamily="34" charset="0"/>
              </a:rPr>
              <a:t>modific</a:t>
            </a:r>
            <a:r>
              <a:rPr lang="ro-RO" sz="2400" dirty="0">
                <a:latin typeface="Arial Narrow" pitchFamily="34" charset="0"/>
              </a:rPr>
              <a:t>ă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orientarea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ecranului</a:t>
            </a:r>
            <a:r>
              <a:rPr lang="en-US" sz="2400" dirty="0">
                <a:latin typeface="Arial Narrow" pitchFamily="34" charset="0"/>
              </a:rPr>
              <a:t> (v</a:t>
            </a:r>
            <a:r>
              <a:rPr lang="ro-RO" sz="2400" dirty="0">
                <a:latin typeface="Arial Narrow" pitchFamily="34" charset="0"/>
              </a:rPr>
              <a:t>ă</a:t>
            </a:r>
            <a:r>
              <a:rPr lang="en-US" sz="2400" dirty="0" err="1">
                <a:latin typeface="Arial Narrow" pitchFamily="34" charset="0"/>
              </a:rPr>
              <a:t>zut</a:t>
            </a:r>
            <a:r>
              <a:rPr lang="ro-RO" sz="2400" dirty="0">
                <a:latin typeface="Arial Narrow" pitchFamily="34" charset="0"/>
              </a:rPr>
              <a:t>ă</a:t>
            </a:r>
            <a:r>
              <a:rPr lang="en-US" sz="2400" dirty="0">
                <a:latin typeface="Arial Narrow" pitchFamily="34" charset="0"/>
              </a:rPr>
              <a:t> pe PC)</a:t>
            </a:r>
          </a:p>
          <a:p>
            <a:pPr marL="0" indent="0">
              <a:buNone/>
            </a:pPr>
            <a:r>
              <a:rPr lang="en-US" sz="2400" dirty="0">
                <a:latin typeface="Arial Narrow" pitchFamily="34" charset="0"/>
              </a:rPr>
              <a:t>- </a:t>
            </a:r>
            <a:r>
              <a:rPr lang="en-US" sz="2400" dirty="0" err="1">
                <a:latin typeface="Arial Narrow" pitchFamily="34" charset="0"/>
              </a:rPr>
              <a:t>selecteaz</a:t>
            </a:r>
            <a:r>
              <a:rPr lang="ro-RO" sz="2400" dirty="0">
                <a:latin typeface="Arial Narrow" pitchFamily="34" charset="0"/>
              </a:rPr>
              <a:t>ă</a:t>
            </a:r>
            <a:r>
              <a:rPr lang="en-US" sz="2400" dirty="0">
                <a:latin typeface="Arial Narrow" pitchFamily="34" charset="0"/>
              </a:rPr>
              <a:t> camera pe care o </a:t>
            </a:r>
            <a:r>
              <a:rPr lang="en-US" sz="2400" dirty="0" err="1">
                <a:latin typeface="Arial Narrow" pitchFamily="34" charset="0"/>
              </a:rPr>
              <a:t>folosim</a:t>
            </a:r>
            <a:r>
              <a:rPr lang="en-US" sz="2400" dirty="0">
                <a:latin typeface="Arial Narrow" pitchFamily="34" charset="0"/>
              </a:rPr>
              <a:t> (</a:t>
            </a:r>
            <a:r>
              <a:rPr lang="ro-RO" sz="2400" dirty="0">
                <a:latin typeface="Arial Narrow" pitchFamily="34" charset="0"/>
              </a:rPr>
              <a:t> față/</a:t>
            </a:r>
            <a:r>
              <a:rPr lang="en-US" sz="2400" dirty="0">
                <a:latin typeface="Arial Narrow" pitchFamily="34" charset="0"/>
              </a:rPr>
              <a:t> spate)</a:t>
            </a:r>
          </a:p>
          <a:p>
            <a:pPr marL="0" indent="0">
              <a:buNone/>
            </a:pPr>
            <a:r>
              <a:rPr lang="en-US" sz="2400" dirty="0">
                <a:latin typeface="Arial Narrow" pitchFamily="34" charset="0"/>
              </a:rPr>
              <a:t>- </a:t>
            </a:r>
            <a:r>
              <a:rPr lang="en-US" sz="2400" dirty="0" err="1">
                <a:latin typeface="Arial Narrow" pitchFamily="34" charset="0"/>
              </a:rPr>
              <a:t>pornesc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ro-RO" sz="2400" dirty="0" err="1">
                <a:latin typeface="Arial Narrow" pitchFamily="34" charset="0"/>
              </a:rPr>
              <a:t>ș</a:t>
            </a:r>
            <a:r>
              <a:rPr lang="en-US" sz="2400" dirty="0">
                <a:latin typeface="Arial Narrow" pitchFamily="34" charset="0"/>
              </a:rPr>
              <a:t>i </a:t>
            </a:r>
            <a:r>
              <a:rPr lang="en-US" sz="2400" dirty="0" err="1">
                <a:latin typeface="Arial Narrow" pitchFamily="34" charset="0"/>
              </a:rPr>
              <a:t>opresc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focalizarea</a:t>
            </a:r>
            <a:r>
              <a:rPr lang="en-US" sz="2400" dirty="0">
                <a:latin typeface="Arial Narrow" pitchFamily="34" charset="0"/>
              </a:rPr>
              <a:t> automat</a:t>
            </a:r>
            <a:r>
              <a:rPr lang="ro-RO" sz="2400" dirty="0">
                <a:latin typeface="Arial Narrow" pitchFamily="34" charset="0"/>
              </a:rPr>
              <a:t>ă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ro-RO" sz="2400" dirty="0" err="1">
                <a:latin typeface="Arial Narrow" pitchFamily="34" charset="0"/>
              </a:rPr>
              <a:t>ș</a:t>
            </a:r>
            <a:r>
              <a:rPr lang="en-US" sz="2400" dirty="0">
                <a:latin typeface="Arial Narrow" pitchFamily="34" charset="0"/>
              </a:rPr>
              <a:t>i </a:t>
            </a:r>
            <a:r>
              <a:rPr lang="ro-RO" sz="2400" dirty="0" err="1">
                <a:latin typeface="Arial Narrow" pitchFamily="34" charset="0"/>
              </a:rPr>
              <a:t>î</a:t>
            </a:r>
            <a:r>
              <a:rPr lang="en-US" sz="2400" dirty="0" err="1">
                <a:latin typeface="Arial Narrow" pitchFamily="34" charset="0"/>
              </a:rPr>
              <a:t>ntunecarea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ecranului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pentru</a:t>
            </a:r>
            <a:r>
              <a:rPr lang="en-US" sz="2400" dirty="0">
                <a:latin typeface="Arial Narrow" pitchFamily="34" charset="0"/>
              </a:rPr>
              <a:t> a </a:t>
            </a:r>
            <a:r>
              <a:rPr lang="en-US" sz="2400" dirty="0" err="1">
                <a:latin typeface="Arial Narrow" pitchFamily="34" charset="0"/>
              </a:rPr>
              <a:t>economisi</a:t>
            </a:r>
            <a:r>
              <a:rPr lang="en-US" sz="2400" dirty="0">
                <a:latin typeface="Arial Narrow" pitchFamily="34" charset="0"/>
              </a:rPr>
              <a:t> din </a:t>
            </a:r>
            <a:r>
              <a:rPr lang="en-US" sz="2400" dirty="0" err="1">
                <a:latin typeface="Arial Narrow" pitchFamily="34" charset="0"/>
              </a:rPr>
              <a:t>baterie</a:t>
            </a:r>
            <a:endParaRPr lang="en-US" sz="2400" dirty="0">
              <a:latin typeface="Arial Narrow" pitchFamily="34" charset="0"/>
            </a:endParaRPr>
          </a:p>
          <a:p>
            <a:r>
              <a:rPr lang="en-US" sz="2400" dirty="0">
                <a:latin typeface="Arial Narrow" pitchFamily="34" charset="0"/>
              </a:rPr>
              <a:t>Din </a:t>
            </a:r>
            <a:r>
              <a:rPr lang="en-US" sz="2400" dirty="0" err="1">
                <a:latin typeface="Arial Narrow" pitchFamily="34" charset="0"/>
              </a:rPr>
              <a:t>aplica</a:t>
            </a:r>
            <a:r>
              <a:rPr lang="ro-RO" sz="2400" dirty="0">
                <a:latin typeface="Arial Narrow" pitchFamily="34" charset="0"/>
              </a:rPr>
              <a:t>ț</a:t>
            </a:r>
            <a:r>
              <a:rPr lang="en-US" sz="2400" dirty="0" err="1">
                <a:latin typeface="Arial Narrow" pitchFamily="34" charset="0"/>
              </a:rPr>
              <a:t>ia</a:t>
            </a:r>
            <a:r>
              <a:rPr lang="en-US" sz="2400" dirty="0">
                <a:latin typeface="Arial Narrow" pitchFamily="34" charset="0"/>
              </a:rPr>
              <a:t> de pe PC </a:t>
            </a:r>
            <a:r>
              <a:rPr lang="en-US" sz="2400" dirty="0" err="1">
                <a:latin typeface="Arial Narrow" pitchFamily="34" charset="0"/>
              </a:rPr>
              <a:t>putem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selecta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rezolu</a:t>
            </a:r>
            <a:r>
              <a:rPr lang="ro-RO" sz="2400" dirty="0">
                <a:latin typeface="Arial Narrow" pitchFamily="34" charset="0"/>
              </a:rPr>
              <a:t>ț</a:t>
            </a:r>
            <a:r>
              <a:rPr lang="en-US" sz="2400" dirty="0" err="1">
                <a:latin typeface="Arial Narrow" pitchFamily="34" charset="0"/>
              </a:rPr>
              <a:t>ia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camerei</a:t>
            </a:r>
            <a:r>
              <a:rPr lang="en-US" sz="2400" dirty="0">
                <a:latin typeface="Arial Narrow" pitchFamily="34" charset="0"/>
              </a:rPr>
              <a:t> (c</a:t>
            </a:r>
            <a:r>
              <a:rPr lang="ro-RO" sz="2400" dirty="0">
                <a:latin typeface="Arial Narrow" pitchFamily="34" charset="0"/>
              </a:rPr>
              <a:t>â</a:t>
            </a:r>
            <a:r>
              <a:rPr lang="en-US" sz="2400" dirty="0">
                <a:latin typeface="Arial Narrow" pitchFamily="34" charset="0"/>
              </a:rPr>
              <a:t>t de </a:t>
            </a:r>
            <a:r>
              <a:rPr lang="en-US" sz="2400" dirty="0" err="1">
                <a:latin typeface="Arial Narrow" pitchFamily="34" charset="0"/>
              </a:rPr>
              <a:t>clar</a:t>
            </a:r>
            <a:r>
              <a:rPr lang="ro-RO" sz="2400" dirty="0">
                <a:latin typeface="Arial Narrow" pitchFamily="34" charset="0"/>
              </a:rPr>
              <a:t>ă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este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imaginea</a:t>
            </a:r>
            <a:r>
              <a:rPr lang="en-US" sz="2400" dirty="0">
                <a:latin typeface="Arial Narrow" pitchFamily="34" charset="0"/>
              </a:rPr>
              <a:t>). O </a:t>
            </a:r>
            <a:r>
              <a:rPr lang="en-US" sz="2400" dirty="0" err="1">
                <a:latin typeface="Arial Narrow" pitchFamily="34" charset="0"/>
              </a:rPr>
              <a:t>valoare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smtClean="0">
                <a:latin typeface="Arial Narrow" pitchFamily="34" charset="0"/>
              </a:rPr>
              <a:t>implicit</a:t>
            </a:r>
            <a:r>
              <a:rPr lang="ro-RO" sz="2400" dirty="0" smtClean="0">
                <a:latin typeface="Arial Narrow" pitchFamily="34" charset="0"/>
              </a:rPr>
              <a:t>ă</a:t>
            </a:r>
            <a:r>
              <a:rPr lang="en-US" sz="2400" dirty="0" smtClean="0">
                <a:latin typeface="Arial Narrow" pitchFamily="34" charset="0"/>
              </a:rPr>
              <a:t> bun</a:t>
            </a:r>
            <a:r>
              <a:rPr lang="ro-RO" sz="2400" dirty="0" smtClean="0">
                <a:latin typeface="Arial Narrow" pitchFamily="34" charset="0"/>
              </a:rPr>
              <a:t>ă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este</a:t>
            </a:r>
            <a:r>
              <a:rPr lang="en-US" sz="2400" dirty="0">
                <a:latin typeface="Arial Narrow" pitchFamily="34" charset="0"/>
              </a:rPr>
              <a:t> 1920x1080 (</a:t>
            </a:r>
            <a:r>
              <a:rPr lang="en-US" sz="2400" dirty="0" err="1">
                <a:latin typeface="Arial Narrow" pitchFamily="34" charset="0"/>
              </a:rPr>
              <a:t>FullHD</a:t>
            </a:r>
            <a:r>
              <a:rPr lang="en-US" sz="2400" dirty="0">
                <a:latin typeface="Arial Narrow" pitchFamily="34" charset="0"/>
              </a:rPr>
              <a:t>).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E66C6A1-D224-4631-88A6-1A35222DC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1014" y="2052918"/>
            <a:ext cx="3296920" cy="363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1206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0D2916-5ADB-457A-A65C-9B2789DFF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213244"/>
          </a:xfrm>
        </p:spPr>
        <p:txBody>
          <a:bodyPr/>
          <a:lstStyle/>
          <a:p>
            <a:r>
              <a:rPr lang="ro-RO" dirty="0" smtClean="0">
                <a:latin typeface="Arial Narrow" pitchFamily="34" charset="0"/>
              </a:rPr>
              <a:t>Puncte slabe</a:t>
            </a:r>
            <a:r>
              <a:rPr lang="en-US" dirty="0" smtClean="0">
                <a:latin typeface="Arial Narrow" pitchFamily="34" charset="0"/>
              </a:rPr>
              <a:t>: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81A55E-AE36-42AB-BE76-264654A196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3312" y="2016691"/>
            <a:ext cx="8065740" cy="430227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 Narrow" pitchFamily="34" charset="0"/>
              </a:rPr>
              <a:t>Pe </a:t>
            </a:r>
            <a:r>
              <a:rPr lang="en-US" sz="2400" dirty="0" err="1">
                <a:latin typeface="Arial Narrow" pitchFamily="34" charset="0"/>
              </a:rPr>
              <a:t>telefon</a:t>
            </a:r>
            <a:r>
              <a:rPr lang="en-US" sz="2400" dirty="0">
                <a:latin typeface="Arial Narrow" pitchFamily="34" charset="0"/>
              </a:rPr>
              <a:t>, </a:t>
            </a:r>
            <a:r>
              <a:rPr lang="en-US" sz="2400" dirty="0" err="1" smtClean="0">
                <a:latin typeface="Arial Narrow" pitchFamily="34" charset="0"/>
              </a:rPr>
              <a:t>aceast</a:t>
            </a:r>
            <a:r>
              <a:rPr lang="ro-RO" sz="2400" dirty="0" smtClean="0">
                <a:latin typeface="Arial Narrow" pitchFamily="34" charset="0"/>
              </a:rPr>
              <a:t>ă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aplica</a:t>
            </a:r>
            <a:r>
              <a:rPr lang="ro-RO" sz="2400" dirty="0" smtClean="0">
                <a:latin typeface="Arial Narrow" pitchFamily="34" charset="0"/>
              </a:rPr>
              <a:t>ț</a:t>
            </a:r>
            <a:r>
              <a:rPr lang="en-US" sz="2400" dirty="0" err="1" smtClean="0">
                <a:latin typeface="Arial Narrow" pitchFamily="34" charset="0"/>
              </a:rPr>
              <a:t>ie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 smtClean="0">
                <a:latin typeface="Arial Narrow" pitchFamily="34" charset="0"/>
              </a:rPr>
              <a:t>folose</a:t>
            </a:r>
            <a:r>
              <a:rPr lang="ro-RO" sz="2400" dirty="0" smtClean="0">
                <a:latin typeface="Arial Narrow" pitchFamily="34" charset="0"/>
              </a:rPr>
              <a:t>ș</a:t>
            </a:r>
            <a:r>
              <a:rPr lang="en-US" sz="2400" dirty="0" err="1" smtClean="0">
                <a:latin typeface="Arial Narrow" pitchFamily="34" charset="0"/>
              </a:rPr>
              <a:t>te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destul</a:t>
            </a:r>
            <a:r>
              <a:rPr lang="en-US" sz="2400" dirty="0">
                <a:latin typeface="Arial Narrow" pitchFamily="34" charset="0"/>
              </a:rPr>
              <a:t> de </a:t>
            </a:r>
            <a:r>
              <a:rPr lang="en-US" sz="2400" dirty="0" err="1">
                <a:latin typeface="Arial Narrow" pitchFamily="34" charset="0"/>
              </a:rPr>
              <a:t>mult</a:t>
            </a:r>
            <a:r>
              <a:rPr lang="ro-RO" sz="2400" dirty="0">
                <a:latin typeface="Arial Narrow" pitchFamily="34" charset="0"/>
              </a:rPr>
              <a:t>ă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baterie</a:t>
            </a:r>
            <a:r>
              <a:rPr lang="en-US" sz="2400" dirty="0">
                <a:latin typeface="Arial Narrow" pitchFamily="34" charset="0"/>
              </a:rPr>
              <a:t>.</a:t>
            </a:r>
          </a:p>
          <a:p>
            <a:r>
              <a:rPr lang="en-US" sz="2400" dirty="0">
                <a:latin typeface="Arial Narrow" pitchFamily="34" charset="0"/>
              </a:rPr>
              <a:t>Este </a:t>
            </a:r>
            <a:r>
              <a:rPr lang="en-US" sz="2400" dirty="0" err="1">
                <a:latin typeface="Arial Narrow" pitchFamily="34" charset="0"/>
              </a:rPr>
              <a:t>nevoie</a:t>
            </a:r>
            <a:r>
              <a:rPr lang="en-US" sz="2400" dirty="0">
                <a:latin typeface="Arial Narrow" pitchFamily="34" charset="0"/>
              </a:rPr>
              <a:t> de un </a:t>
            </a:r>
            <a:r>
              <a:rPr lang="en-US" sz="2400" dirty="0" err="1">
                <a:latin typeface="Arial Narrow" pitchFamily="34" charset="0"/>
              </a:rPr>
              <a:t>suport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pentru</a:t>
            </a:r>
            <a:r>
              <a:rPr lang="en-US" sz="2400" dirty="0">
                <a:latin typeface="Arial Narrow" pitchFamily="34" charset="0"/>
              </a:rPr>
              <a:t> a </a:t>
            </a:r>
            <a:r>
              <a:rPr lang="en-US" sz="2400" dirty="0" err="1">
                <a:latin typeface="Arial Narrow" pitchFamily="34" charset="0"/>
              </a:rPr>
              <a:t>fixa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telefonul</a:t>
            </a:r>
            <a:r>
              <a:rPr lang="en-US" sz="2400" dirty="0">
                <a:latin typeface="Arial Narrow" pitchFamily="34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E828776-F409-4B20-B608-CB91817DB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7808" y="3726854"/>
            <a:ext cx="2399286" cy="2399286"/>
          </a:xfrm>
          <a:prstGeom prst="rect">
            <a:avLst/>
          </a:prstGeom>
        </p:spPr>
      </p:pic>
      <p:pic>
        <p:nvPicPr>
          <p:cNvPr id="2050" name="Picture 2" descr="C:\Users\Geta\Desktop\univerzalny-stolny-drziak-na-tablet-strict-brand-h4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937" y="3129494"/>
            <a:ext cx="2996646" cy="299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1038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67064" y="758868"/>
            <a:ext cx="8825659" cy="1433187"/>
          </a:xfrm>
        </p:spPr>
        <p:txBody>
          <a:bodyPr/>
          <a:lstStyle/>
          <a:p>
            <a:r>
              <a:rPr lang="ro-RO" sz="4200" dirty="0">
                <a:latin typeface="Arial Narrow" pitchFamily="34" charset="0"/>
              </a:rPr>
              <a:t>Puncte </a:t>
            </a:r>
            <a:r>
              <a:rPr lang="ro-RO" sz="4200" dirty="0" smtClean="0">
                <a:latin typeface="Arial Narrow" pitchFamily="34" charset="0"/>
              </a:rPr>
              <a:t>tari</a:t>
            </a:r>
            <a:r>
              <a:rPr lang="en-US" sz="4200" dirty="0" smtClean="0">
                <a:latin typeface="Arial Narrow" pitchFamily="34" charset="0"/>
              </a:rPr>
              <a:t>:</a:t>
            </a:r>
            <a:endParaRPr lang="en-US" sz="4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154954" y="2204580"/>
            <a:ext cx="8825659" cy="4045907"/>
          </a:xfrm>
        </p:spPr>
        <p:txBody>
          <a:bodyPr>
            <a:noAutofit/>
          </a:bodyPr>
          <a:lstStyle/>
          <a:p>
            <a:r>
              <a:rPr lang="vi-VN" sz="2400" dirty="0" smtClean="0"/>
              <a:t>♦</a:t>
            </a:r>
            <a:r>
              <a:rPr lang="ro-RO" sz="2400" dirty="0" smtClean="0"/>
              <a:t> 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Fără număr, fără număr.....</a:t>
            </a:r>
          </a:p>
          <a:p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♦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Când folos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funcția ''share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'',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în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timpul lecțiilor, </a:t>
            </a:r>
            <a:r>
              <a:rPr lang="ro-RO" sz="24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levii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văd pe ecran, în timp real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ceea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ce 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camera telefonului vede.</a:t>
            </a:r>
          </a:p>
          <a:p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♦ Astfel, putem prezenta elevilor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: resurse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le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digitale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dar și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materiale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și tehnici de lucru, fără a mai filma tutoriale, fără a fotografia/scana materiale și etape de lucru (exemplu: copiere,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transcrier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organizarea pe pagina caietelor cu diverse liniaturi, verificarea modului de rezolvare a sarcinilor lucrate independent, prezentarea unor sarcini suplimentare, </a:t>
            </a: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metoda grafică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etc).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705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6853" y="1472852"/>
            <a:ext cx="9755217" cy="1447800"/>
          </a:xfrm>
        </p:spPr>
        <p:txBody>
          <a:bodyPr/>
          <a:lstStyle/>
          <a:p>
            <a:r>
              <a:rPr lang="ro-RO" sz="7200" dirty="0">
                <a:latin typeface="Arial Narrow" pitchFamily="34" charset="0"/>
                <a:cs typeface="Times New Roman" pitchFamily="18" charset="0"/>
              </a:rPr>
              <a:t>...lucrez cu două monitoare?</a:t>
            </a:r>
            <a:endParaRPr lang="en-US" sz="7200" dirty="0"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1026" name="Picture 2" descr="C:\Users\Geta\Desktop\index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138" y="3097212"/>
            <a:ext cx="2626007" cy="262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Geta\Desktop\1920_Panel1_5050_Compare_A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1613">
            <a:off x="788854" y="3439461"/>
            <a:ext cx="3743441" cy="210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2325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r"/>
            <a:r>
              <a:rPr lang="ro-RO" dirty="0" smtClean="0"/>
              <a:t>Material realizat de prof. înv. primar,</a:t>
            </a:r>
          </a:p>
          <a:p>
            <a:pPr algn="r"/>
            <a:r>
              <a:rPr lang="ro-RO" dirty="0"/>
              <a:t> </a:t>
            </a:r>
            <a:r>
              <a:rPr lang="ro-RO" dirty="0" smtClean="0"/>
              <a:t>                                         Mocanu Geta</a:t>
            </a:r>
            <a:endParaRPr lang="ro-RO" dirty="0"/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401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BA9BED-4722-462B-B544-BEEF470AD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298" y="876823"/>
            <a:ext cx="8946541" cy="4649918"/>
          </a:xfrm>
        </p:spPr>
        <p:txBody>
          <a:bodyPr/>
          <a:lstStyle/>
          <a:p>
            <a:r>
              <a:rPr lang="en-US" sz="2400" dirty="0">
                <a:latin typeface="Arial Narrow" pitchFamily="34" charset="0"/>
                <a:cs typeface="Times New Roman" pitchFamily="18" charset="0"/>
              </a:rPr>
              <a:t>Pot </a:t>
            </a:r>
            <a:r>
              <a:rPr lang="en-US" sz="2400" dirty="0" err="1">
                <a:latin typeface="Arial Narrow" pitchFamily="34" charset="0"/>
                <a:cs typeface="Times New Roman" pitchFamily="18" charset="0"/>
              </a:rPr>
              <a:t>folosi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Arial Narrow" pitchFamily="34" charset="0"/>
                <a:cs typeface="Times New Roman" pitchFamily="18" charset="0"/>
              </a:rPr>
              <a:t>simultan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:</a:t>
            </a:r>
          </a:p>
          <a:p>
            <a:r>
              <a:rPr lang="en-US" sz="2400" dirty="0">
                <a:latin typeface="Arial Narrow" pitchFamily="34" charset="0"/>
                <a:cs typeface="Times New Roman" pitchFamily="18" charset="0"/>
              </a:rPr>
              <a:t>-&gt; un calculator cu </a:t>
            </a:r>
            <a:r>
              <a:rPr lang="en-US" sz="2400" dirty="0" err="1">
                <a:latin typeface="Arial Narrow" pitchFamily="34" charset="0"/>
                <a:cs typeface="Times New Roman" pitchFamily="18" charset="0"/>
              </a:rPr>
              <a:t>dou</a:t>
            </a:r>
            <a:r>
              <a:rPr lang="ro-RO" sz="2400" dirty="0">
                <a:latin typeface="Arial Narrow" pitchFamily="34" charset="0"/>
                <a:cs typeface="Times New Roman" pitchFamily="18" charset="0"/>
              </a:rPr>
              <a:t>ă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Arial Narrow" pitchFamily="34" charset="0"/>
                <a:cs typeface="Times New Roman" pitchFamily="18" charset="0"/>
              </a:rPr>
              <a:t>monitoare</a:t>
            </a:r>
            <a:endParaRPr lang="en-US" sz="2400" dirty="0">
              <a:latin typeface="Arial Narrow" pitchFamily="34" charset="0"/>
              <a:cs typeface="Times New Roman" pitchFamily="18" charset="0"/>
            </a:endParaRPr>
          </a:p>
          <a:p>
            <a:r>
              <a:rPr lang="en-US" sz="2400" dirty="0">
                <a:latin typeface="Arial Narrow" pitchFamily="34" charset="0"/>
                <a:cs typeface="Times New Roman" pitchFamily="18" charset="0"/>
              </a:rPr>
              <a:t>-&gt; un calculator cu </a:t>
            </a:r>
            <a:r>
              <a:rPr lang="en-US" sz="2400" dirty="0" err="1">
                <a:latin typeface="Arial Narrow" pitchFamily="34" charset="0"/>
                <a:cs typeface="Times New Roman" pitchFamily="18" charset="0"/>
              </a:rPr>
              <a:t>televizor</a:t>
            </a:r>
            <a:endParaRPr lang="en-US" sz="2400" dirty="0">
              <a:latin typeface="Arial Narrow" pitchFamily="34" charset="0"/>
              <a:cs typeface="Times New Roman" pitchFamily="18" charset="0"/>
            </a:endParaRPr>
          </a:p>
          <a:p>
            <a:r>
              <a:rPr lang="en-US" sz="2400" dirty="0">
                <a:latin typeface="Arial Narrow" pitchFamily="34" charset="0"/>
                <a:cs typeface="Times New Roman" pitchFamily="18" charset="0"/>
              </a:rPr>
              <a:t>-&gt; un laptop cu monitor</a:t>
            </a:r>
          </a:p>
          <a:p>
            <a:r>
              <a:rPr lang="en-US" sz="2400" dirty="0">
                <a:latin typeface="Arial Narrow" pitchFamily="34" charset="0"/>
                <a:cs typeface="Times New Roman" pitchFamily="18" charset="0"/>
              </a:rPr>
              <a:t>-&gt; un laptop cu </a:t>
            </a:r>
            <a:r>
              <a:rPr lang="en-US" sz="2400" dirty="0" err="1">
                <a:latin typeface="Arial Narrow" pitchFamily="34" charset="0"/>
                <a:cs typeface="Times New Roman" pitchFamily="18" charset="0"/>
              </a:rPr>
              <a:t>televizor</a:t>
            </a:r>
            <a:endParaRPr lang="en-US" sz="2400" dirty="0">
              <a:latin typeface="Arial Narrow" pitchFamily="34" charset="0"/>
              <a:cs typeface="Times New Roman" pitchFamily="18" charset="0"/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AA11E22-EB18-4389-A56D-835AF2FD5D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38205"/>
            <a:ext cx="5779144" cy="31069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A4FB8E1-4028-451D-A40D-71A1DFDA87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56" y="3570666"/>
            <a:ext cx="5522901" cy="310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634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883BE3-15AB-427C-B48D-9D6EF1966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arrow" pitchFamily="34" charset="0"/>
                <a:cs typeface="Times New Roman" pitchFamily="18" charset="0"/>
              </a:rPr>
              <a:t>Pas</a:t>
            </a:r>
            <a:r>
              <a:rPr lang="ro-RO" dirty="0">
                <a:latin typeface="Arial Narrow" pitchFamily="34" charset="0"/>
                <a:cs typeface="Times New Roman" pitchFamily="18" charset="0"/>
              </a:rPr>
              <a:t>ul 1</a:t>
            </a:r>
            <a:r>
              <a:rPr lang="en-US" dirty="0" smtClean="0">
                <a:latin typeface="Arial Narrow" pitchFamily="34" charset="0"/>
                <a:cs typeface="Times New Roman" pitchFamily="18" charset="0"/>
              </a:rPr>
              <a:t>: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err="1">
                <a:latin typeface="Arial Narrow" pitchFamily="34" charset="0"/>
                <a:cs typeface="Times New Roman" pitchFamily="18" charset="0"/>
              </a:rPr>
              <a:t>Stabilesc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Arial Narrow" pitchFamily="34" charset="0"/>
                <a:cs typeface="Times New Roman" pitchFamily="18" charset="0"/>
              </a:rPr>
              <a:t>ce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 tip de </a:t>
            </a:r>
            <a:r>
              <a:rPr lang="en-US" sz="2400" dirty="0" err="1">
                <a:latin typeface="Arial Narrow" pitchFamily="34" charset="0"/>
                <a:cs typeface="Times New Roman" pitchFamily="18" charset="0"/>
              </a:rPr>
              <a:t>cablu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Arial Narrow" pitchFamily="34" charset="0"/>
                <a:cs typeface="Times New Roman" pitchFamily="18" charset="0"/>
              </a:rPr>
              <a:t>este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Arial Narrow" pitchFamily="34" charset="0"/>
                <a:cs typeface="Times New Roman" pitchFamily="18" charset="0"/>
              </a:rPr>
              <a:t>compatibil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 cu </a:t>
            </a:r>
            <a:r>
              <a:rPr lang="en-US" sz="2400" dirty="0" err="1">
                <a:latin typeface="Arial Narrow" pitchFamily="34" charset="0"/>
                <a:cs typeface="Times New Roman" pitchFamily="18" charset="0"/>
              </a:rPr>
              <a:t>monitorul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ro-RO" sz="2400" dirty="0">
                <a:latin typeface="Arial Narrow" pitchFamily="34" charset="0"/>
                <a:cs typeface="Times New Roman" pitchFamily="18" charset="0"/>
              </a:rPr>
              <a:t>ș</a:t>
            </a:r>
            <a:r>
              <a:rPr lang="en-US" sz="2400" dirty="0" err="1">
                <a:latin typeface="Arial Narrow" pitchFamily="34" charset="0"/>
                <a:cs typeface="Times New Roman" pitchFamily="18" charset="0"/>
              </a:rPr>
              <a:t>i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Arial Narrow" pitchFamily="34" charset="0"/>
                <a:cs typeface="Times New Roman" pitchFamily="18" charset="0"/>
              </a:rPr>
              <a:t>calculatorul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/</a:t>
            </a:r>
            <a:r>
              <a:rPr lang="en-US" sz="2400" dirty="0" err="1">
                <a:latin typeface="Arial Narrow" pitchFamily="34" charset="0"/>
                <a:cs typeface="Times New Roman" pitchFamily="18" charset="0"/>
              </a:rPr>
              <a:t>laptopul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 meu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0F205E1-23DF-451C-BB4C-6C0B98924F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>
                <a:latin typeface="Arial Narrow" pitchFamily="34" charset="0"/>
                <a:cs typeface="Times New Roman" pitchFamily="18" charset="0"/>
              </a:rPr>
              <a:t>HDMI – HDMI, </a:t>
            </a:r>
            <a:r>
              <a:rPr lang="en-US" sz="2000" dirty="0" err="1">
                <a:latin typeface="Arial Narrow" pitchFamily="34" charset="0"/>
                <a:cs typeface="Times New Roman" pitchFamily="18" charset="0"/>
              </a:rPr>
              <a:t>cel</a:t>
            </a:r>
            <a:r>
              <a:rPr lang="en-US" sz="20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Arial Narrow" pitchFamily="34" charset="0"/>
                <a:cs typeface="Times New Roman" pitchFamily="18" charset="0"/>
              </a:rPr>
              <a:t>mai</a:t>
            </a:r>
            <a:r>
              <a:rPr lang="en-US" sz="20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Arial Narrow" pitchFamily="34" charset="0"/>
                <a:cs typeface="Times New Roman" pitchFamily="18" charset="0"/>
              </a:rPr>
              <a:t>frecvent</a:t>
            </a:r>
            <a:r>
              <a:rPr lang="en-US" sz="20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Arial Narrow" pitchFamily="34" charset="0"/>
                <a:cs typeface="Times New Roman" pitchFamily="18" charset="0"/>
              </a:rPr>
              <a:t>utilizat</a:t>
            </a:r>
            <a:endParaRPr lang="en-US" sz="2000" dirty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C8A182B-45CD-48F4-940F-04DC7D1461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000" dirty="0">
                <a:latin typeface="Arial Narrow" pitchFamily="34" charset="0"/>
                <a:cs typeface="Times New Roman" pitchFamily="18" charset="0"/>
              </a:rPr>
              <a:t>VGA – VGA, </a:t>
            </a:r>
            <a:r>
              <a:rPr lang="en-US" sz="2000" dirty="0" err="1">
                <a:latin typeface="Arial Narrow" pitchFamily="34" charset="0"/>
                <a:cs typeface="Times New Roman" pitchFamily="18" charset="0"/>
              </a:rPr>
              <a:t>compatibile</a:t>
            </a:r>
            <a:r>
              <a:rPr lang="en-US" sz="2000" dirty="0">
                <a:latin typeface="Arial Narrow" pitchFamily="34" charset="0"/>
                <a:cs typeface="Times New Roman" pitchFamily="18" charset="0"/>
              </a:rPr>
              <a:t> cu </a:t>
            </a:r>
            <a:r>
              <a:rPr lang="en-US" sz="2000" dirty="0" err="1">
                <a:latin typeface="Arial Narrow" pitchFamily="34" charset="0"/>
                <a:cs typeface="Times New Roman" pitchFamily="18" charset="0"/>
              </a:rPr>
              <a:t>monitoare</a:t>
            </a:r>
            <a:r>
              <a:rPr lang="en-US" sz="20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ro-RO" sz="2000" dirty="0">
                <a:latin typeface="Arial Narrow" pitchFamily="34" charset="0"/>
                <a:cs typeface="Times New Roman" pitchFamily="18" charset="0"/>
              </a:rPr>
              <a:t>ș</a:t>
            </a:r>
            <a:r>
              <a:rPr lang="en-US" sz="2000" dirty="0" err="1">
                <a:latin typeface="Arial Narrow" pitchFamily="34" charset="0"/>
                <a:cs typeface="Times New Roman" pitchFamily="18" charset="0"/>
              </a:rPr>
              <a:t>i</a:t>
            </a:r>
            <a:r>
              <a:rPr lang="en-US" sz="20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Arial Narrow" pitchFamily="34" charset="0"/>
                <a:cs typeface="Times New Roman" pitchFamily="18" charset="0"/>
              </a:rPr>
              <a:t>laptopuri</a:t>
            </a:r>
            <a:r>
              <a:rPr lang="en-US" sz="20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Arial Narrow" pitchFamily="34" charset="0"/>
                <a:cs typeface="Times New Roman" pitchFamily="18" charset="0"/>
              </a:rPr>
              <a:t>mai</a:t>
            </a:r>
            <a:r>
              <a:rPr lang="en-US" sz="20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Arial Narrow" pitchFamily="34" charset="0"/>
                <a:cs typeface="Times New Roman" pitchFamily="18" charset="0"/>
              </a:rPr>
              <a:t>vechi</a:t>
            </a:r>
            <a:endParaRPr lang="en-US" sz="2000" dirty="0"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7C032F32-935F-4E67-97CE-EBC7AB4E709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018" y="3068156"/>
            <a:ext cx="2360928" cy="2360928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4D1BC84C-58F2-4851-950C-8DC6E500EA9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505" y="2926832"/>
            <a:ext cx="3778317" cy="264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46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99BEF21-AE8A-4A7F-8F46-D4DA1375A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094792"/>
            <a:ext cx="8946541" cy="5153607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Thunderbolt – Thunderbolt (</a:t>
            </a:r>
            <a:r>
              <a:rPr lang="en-US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sau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 adaptor thunderbolt – </a:t>
            </a:r>
            <a:r>
              <a:rPr lang="en-US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displayport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/</a:t>
            </a:r>
            <a:r>
              <a:rPr lang="en-US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hdmi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 etc.), </a:t>
            </a:r>
            <a:r>
              <a:rPr lang="en-US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cel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mai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 rapid </a:t>
            </a:r>
            <a:r>
              <a:rPr lang="en-US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si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cel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mai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recent</a:t>
            </a:r>
            <a:r>
              <a:rPr lang="ro-RO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 Narrow" pitchFamily="34" charset="0"/>
                <a:cs typeface="Times New Roman" pitchFamily="18" charset="0"/>
              </a:rPr>
              <a:t> tip de cablu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4536A0C-B7B9-4908-B29C-A884E893C7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31" y="2315229"/>
            <a:ext cx="3046445" cy="14381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20DB49A-3CBA-4722-9089-867F33FD790F}"/>
              </a:ext>
            </a:extLst>
          </p:cNvPr>
          <p:cNvSpPr txBox="1"/>
          <p:nvPr/>
        </p:nvSpPr>
        <p:spPr>
          <a:xfrm>
            <a:off x="4148776" y="2849637"/>
            <a:ext cx="4111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Narrow" pitchFamily="34" charset="0"/>
                <a:cs typeface="Times New Roman" pitchFamily="18" charset="0"/>
              </a:rPr>
              <a:t>Thunderbolt/</a:t>
            </a:r>
            <a:r>
              <a:rPr lang="en-US" sz="2000" dirty="0" err="1">
                <a:latin typeface="Arial Narrow" pitchFamily="34" charset="0"/>
                <a:cs typeface="Times New Roman" pitchFamily="18" charset="0"/>
              </a:rPr>
              <a:t>miniDisplayPort</a:t>
            </a:r>
            <a:r>
              <a:rPr lang="en-US" sz="2000" dirty="0">
                <a:latin typeface="Arial Narrow" pitchFamily="34" charset="0"/>
                <a:cs typeface="Times New Roman" pitchFamily="18" charset="0"/>
              </a:rPr>
              <a:t> - HDMI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DC79300-4DAB-47E8-92BD-5E32B24DAC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331" y="3910261"/>
            <a:ext cx="3472978" cy="249502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C1F999F-A2DC-4E1C-83B5-4FCE0CCF75DC}"/>
              </a:ext>
            </a:extLst>
          </p:cNvPr>
          <p:cNvSpPr txBox="1"/>
          <p:nvPr/>
        </p:nvSpPr>
        <p:spPr>
          <a:xfrm>
            <a:off x="4715069" y="4973105"/>
            <a:ext cx="34729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Narrow" pitchFamily="34" charset="0"/>
                <a:cs typeface="Times New Roman" pitchFamily="18" charset="0"/>
              </a:rPr>
              <a:t>Thunderbolt 3 – Thunderbolt 3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9EB6853-291E-4DD1-8376-665EC23772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625" y="1853248"/>
            <a:ext cx="2692754" cy="269275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EF300F9-34FC-4554-9401-192BCA020752}"/>
              </a:ext>
            </a:extLst>
          </p:cNvPr>
          <p:cNvSpPr txBox="1"/>
          <p:nvPr/>
        </p:nvSpPr>
        <p:spPr>
          <a:xfrm>
            <a:off x="8522832" y="4766556"/>
            <a:ext cx="26576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 Narrow" pitchFamily="34" charset="0"/>
                <a:cs typeface="Times New Roman" pitchFamily="18" charset="0"/>
              </a:rPr>
              <a:t>Thunderbolt – Thunderbolt</a:t>
            </a:r>
          </a:p>
          <a:p>
            <a:r>
              <a:rPr lang="en-US" sz="2000" dirty="0">
                <a:latin typeface="Arial Narrow" pitchFamily="34" charset="0"/>
                <a:cs typeface="Times New Roman" pitchFamily="18" charset="0"/>
              </a:rPr>
              <a:t>(</a:t>
            </a:r>
            <a:r>
              <a:rPr lang="en-US" sz="2000" dirty="0" err="1">
                <a:latin typeface="Arial Narrow" pitchFamily="34" charset="0"/>
                <a:cs typeface="Times New Roman" pitchFamily="18" charset="0"/>
              </a:rPr>
              <a:t>versiunea</a:t>
            </a:r>
            <a:r>
              <a:rPr lang="en-US" sz="2000" dirty="0">
                <a:latin typeface="Arial Narrow" pitchFamily="34" charset="0"/>
                <a:cs typeface="Times New Roman" pitchFamily="18" charset="0"/>
              </a:rPr>
              <a:t> 1 </a:t>
            </a:r>
            <a:r>
              <a:rPr lang="ro-RO" sz="2000" dirty="0">
                <a:latin typeface="Arial Narrow" pitchFamily="34" charset="0"/>
                <a:cs typeface="Times New Roman" pitchFamily="18" charset="0"/>
              </a:rPr>
              <a:t>s</a:t>
            </a:r>
            <a:r>
              <a:rPr lang="en-US" sz="2000" dirty="0">
                <a:latin typeface="Arial Narrow" pitchFamily="34" charset="0"/>
                <a:cs typeface="Times New Roman" pitchFamily="18" charset="0"/>
              </a:rPr>
              <a:t>i 2)</a:t>
            </a:r>
          </a:p>
        </p:txBody>
      </p:sp>
    </p:spTree>
    <p:extLst>
      <p:ext uri="{BB962C8B-B14F-4D97-AF65-F5344CB8AC3E}">
        <p14:creationId xmlns:p14="http://schemas.microsoft.com/office/powerpoint/2010/main" val="246920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A7ACC1-0BA5-4F44-A1BE-2B69053A8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 Narrow" pitchFamily="34" charset="0"/>
                <a:cs typeface="Times New Roman" pitchFamily="18" charset="0"/>
              </a:rPr>
              <a:t>Pasul</a:t>
            </a:r>
            <a:r>
              <a:rPr lang="en-US" dirty="0">
                <a:latin typeface="Arial Narrow" pitchFamily="34" charset="0"/>
                <a:cs typeface="Times New Roman" pitchFamily="18" charset="0"/>
              </a:rPr>
              <a:t> 2: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FF52502-4480-4E72-8C34-383609BD5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331259"/>
            <a:ext cx="8946541" cy="4195481"/>
          </a:xfrm>
        </p:spPr>
        <p:txBody>
          <a:bodyPr>
            <a:normAutofit/>
          </a:bodyPr>
          <a:lstStyle/>
          <a:p>
            <a:r>
              <a:rPr lang="en-US" sz="2400" dirty="0" err="1">
                <a:latin typeface="Arial Narrow" pitchFamily="34" charset="0"/>
                <a:cs typeface="Times New Roman" pitchFamily="18" charset="0"/>
              </a:rPr>
              <a:t>Conect</a:t>
            </a:r>
            <a:r>
              <a:rPr lang="ro-RO" sz="2400" dirty="0">
                <a:latin typeface="Arial Narrow" pitchFamily="34" charset="0"/>
                <a:cs typeface="Times New Roman" pitchFamily="18" charset="0"/>
              </a:rPr>
              <a:t>ă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m </a:t>
            </a:r>
            <a:r>
              <a:rPr lang="en-US" sz="2400" dirty="0" err="1">
                <a:latin typeface="Arial Narrow" pitchFamily="34" charset="0"/>
                <a:cs typeface="Times New Roman" pitchFamily="18" charset="0"/>
              </a:rPr>
              <a:t>monitorul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/</a:t>
            </a:r>
            <a:r>
              <a:rPr lang="en-US" sz="2400" dirty="0" err="1">
                <a:latin typeface="Arial Narrow" pitchFamily="34" charset="0"/>
                <a:cs typeface="Times New Roman" pitchFamily="18" charset="0"/>
              </a:rPr>
              <a:t>televizorul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 la calculator/laptop.</a:t>
            </a:r>
          </a:p>
          <a:p>
            <a:r>
              <a:rPr lang="en-US" sz="2400" dirty="0" err="1">
                <a:latin typeface="Arial Narrow" pitchFamily="34" charset="0"/>
                <a:cs typeface="Times New Roman" pitchFamily="18" charset="0"/>
              </a:rPr>
              <a:t>Dac</a:t>
            </a:r>
            <a:r>
              <a:rPr lang="ro-RO" sz="2400" dirty="0">
                <a:latin typeface="Arial Narrow" pitchFamily="34" charset="0"/>
                <a:cs typeface="Times New Roman" pitchFamily="18" charset="0"/>
              </a:rPr>
              <a:t>ă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Arial Narrow" pitchFamily="34" charset="0"/>
                <a:cs typeface="Times New Roman" pitchFamily="18" charset="0"/>
              </a:rPr>
              <a:t>monitorul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/tv-ul nu </a:t>
            </a:r>
            <a:r>
              <a:rPr lang="en-US" sz="2400" dirty="0" err="1">
                <a:latin typeface="Arial Narrow" pitchFamily="34" charset="0"/>
                <a:cs typeface="Times New Roman" pitchFamily="18" charset="0"/>
              </a:rPr>
              <a:t>afi</a:t>
            </a:r>
            <a:r>
              <a:rPr lang="ro-RO" sz="2400" dirty="0">
                <a:latin typeface="Arial Narrow" pitchFamily="34" charset="0"/>
                <a:cs typeface="Times New Roman" pitchFamily="18" charset="0"/>
              </a:rPr>
              <a:t>ș</a:t>
            </a:r>
            <a:r>
              <a:rPr lang="en-US" sz="2400" dirty="0" err="1">
                <a:latin typeface="Arial Narrow" pitchFamily="34" charset="0"/>
                <a:cs typeface="Times New Roman" pitchFamily="18" charset="0"/>
              </a:rPr>
              <a:t>eaz</a:t>
            </a:r>
            <a:r>
              <a:rPr lang="ro-RO" sz="2400" dirty="0">
                <a:latin typeface="Arial Narrow" pitchFamily="34" charset="0"/>
                <a:cs typeface="Times New Roman" pitchFamily="18" charset="0"/>
              </a:rPr>
              <a:t>ă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Arial Narrow" pitchFamily="34" charset="0"/>
                <a:cs typeface="Times New Roman" pitchFamily="18" charset="0"/>
              </a:rPr>
              <a:t>nimic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ro-RO" sz="2400" dirty="0">
                <a:latin typeface="Arial Narrow" pitchFamily="34" charset="0"/>
                <a:cs typeface="Times New Roman" pitchFamily="18" charset="0"/>
              </a:rPr>
              <a:t>î</a:t>
            </a:r>
            <a:r>
              <a:rPr lang="en-US" sz="2400" dirty="0" err="1">
                <a:latin typeface="Arial Narrow" pitchFamily="34" charset="0"/>
                <a:cs typeface="Times New Roman" pitchFamily="18" charset="0"/>
              </a:rPr>
              <a:t>nc</a:t>
            </a:r>
            <a:r>
              <a:rPr lang="ro-RO" sz="2400" dirty="0">
                <a:latin typeface="Arial Narrow" pitchFamily="34" charset="0"/>
                <a:cs typeface="Times New Roman" pitchFamily="18" charset="0"/>
              </a:rPr>
              <a:t>ă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Arial Narrow" pitchFamily="34" charset="0"/>
                <a:cs typeface="Times New Roman" pitchFamily="18" charset="0"/>
              </a:rPr>
              <a:t>atunci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Arial Narrow" pitchFamily="34" charset="0"/>
                <a:cs typeface="Times New Roman" pitchFamily="18" charset="0"/>
              </a:rPr>
              <a:t>cel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Arial Narrow" pitchFamily="34" charset="0"/>
                <a:cs typeface="Times New Roman" pitchFamily="18" charset="0"/>
              </a:rPr>
              <a:t>mai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Arial Narrow" pitchFamily="34" charset="0"/>
                <a:cs typeface="Times New Roman" pitchFamily="18" charset="0"/>
              </a:rPr>
              <a:t>probabil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 nu </a:t>
            </a:r>
            <a:r>
              <a:rPr lang="en-US" sz="2400" dirty="0" err="1">
                <a:latin typeface="Arial Narrow" pitchFamily="34" charset="0"/>
                <a:cs typeface="Times New Roman" pitchFamily="18" charset="0"/>
              </a:rPr>
              <a:t>este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Arial Narrow" pitchFamily="34" charset="0"/>
                <a:cs typeface="Times New Roman" pitchFamily="18" charset="0"/>
              </a:rPr>
              <a:t>selectat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Arial Narrow" pitchFamily="34" charset="0"/>
                <a:cs typeface="Times New Roman" pitchFamily="18" charset="0"/>
              </a:rPr>
              <a:t>portul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 bun, de</a:t>
            </a:r>
            <a:r>
              <a:rPr lang="ro-RO" sz="2400" dirty="0">
                <a:latin typeface="Arial Narrow" pitchFamily="34" charset="0"/>
                <a:cs typeface="Times New Roman" pitchFamily="18" charset="0"/>
              </a:rPr>
              <a:t>ș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i, </a:t>
            </a:r>
            <a:r>
              <a:rPr lang="ro-RO" sz="2400" dirty="0">
                <a:latin typeface="Arial Narrow" pitchFamily="34" charset="0"/>
                <a:cs typeface="Times New Roman" pitchFamily="18" charset="0"/>
              </a:rPr>
              <a:t>î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n general, </a:t>
            </a:r>
            <a:r>
              <a:rPr lang="en-US" sz="2400" dirty="0" err="1">
                <a:latin typeface="Arial Narrow" pitchFamily="34" charset="0"/>
                <a:cs typeface="Times New Roman" pitchFamily="18" charset="0"/>
              </a:rPr>
              <a:t>ele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 se </a:t>
            </a:r>
            <a:r>
              <a:rPr lang="en-US" sz="2400" dirty="0" err="1">
                <a:latin typeface="Arial Narrow" pitchFamily="34" charset="0"/>
                <a:cs typeface="Times New Roman" pitchFamily="18" charset="0"/>
              </a:rPr>
              <a:t>conecteaz</a:t>
            </a:r>
            <a:r>
              <a:rPr lang="ro-RO" sz="2400" dirty="0">
                <a:latin typeface="Arial Narrow" pitchFamily="34" charset="0"/>
                <a:cs typeface="Times New Roman" pitchFamily="18" charset="0"/>
              </a:rPr>
              <a:t>ă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 automat.</a:t>
            </a:r>
          </a:p>
          <a:p>
            <a:r>
              <a:rPr lang="ro-RO" sz="2400" dirty="0">
                <a:latin typeface="Arial Narrow" pitchFamily="34" charset="0"/>
                <a:cs typeface="Times New Roman" pitchFamily="18" charset="0"/>
              </a:rPr>
              <a:t>Î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n </a:t>
            </a:r>
            <a:r>
              <a:rPr lang="en-US" sz="2400" dirty="0" err="1">
                <a:latin typeface="Arial Narrow" pitchFamily="34" charset="0"/>
                <a:cs typeface="Times New Roman" pitchFamily="18" charset="0"/>
              </a:rPr>
              <a:t>acest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Arial Narrow" pitchFamily="34" charset="0"/>
                <a:cs typeface="Times New Roman" pitchFamily="18" charset="0"/>
              </a:rPr>
              <a:t>caz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Arial Narrow" pitchFamily="34" charset="0"/>
                <a:cs typeface="Times New Roman" pitchFamily="18" charset="0"/>
              </a:rPr>
              <a:t>comut</a:t>
            </a:r>
            <a:r>
              <a:rPr lang="ro-RO" sz="2400" dirty="0">
                <a:latin typeface="Arial Narrow" pitchFamily="34" charset="0"/>
                <a:cs typeface="Times New Roman" pitchFamily="18" charset="0"/>
              </a:rPr>
              <a:t>ă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m pe </a:t>
            </a:r>
            <a:r>
              <a:rPr lang="en-US" sz="2400" dirty="0" err="1">
                <a:latin typeface="Arial Narrow" pitchFamily="34" charset="0"/>
                <a:cs typeface="Times New Roman" pitchFamily="18" charset="0"/>
              </a:rPr>
              <a:t>portul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Arial Narrow" pitchFamily="34" charset="0"/>
                <a:cs typeface="Times New Roman" pitchFamily="18" charset="0"/>
              </a:rPr>
              <a:t>utilizat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 din </a:t>
            </a:r>
            <a:r>
              <a:rPr lang="en-US" sz="2400" dirty="0" err="1">
                <a:latin typeface="Arial Narrow" pitchFamily="34" charset="0"/>
                <a:cs typeface="Times New Roman" pitchFamily="18" charset="0"/>
              </a:rPr>
              <a:t>meniul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Arial Narrow" pitchFamily="34" charset="0"/>
                <a:cs typeface="Times New Roman" pitchFamily="18" charset="0"/>
              </a:rPr>
              <a:t>monitorului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/</a:t>
            </a:r>
            <a:r>
              <a:rPr lang="en-US" sz="2400" dirty="0" err="1">
                <a:latin typeface="Arial Narrow" pitchFamily="34" charset="0"/>
                <a:cs typeface="Times New Roman" pitchFamily="18" charset="0"/>
              </a:rPr>
              <a:t>televizorului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.</a:t>
            </a:r>
          </a:p>
          <a:p>
            <a:r>
              <a:rPr lang="en-US" sz="2400" dirty="0" err="1">
                <a:latin typeface="Arial Narrow" pitchFamily="34" charset="0"/>
                <a:cs typeface="Times New Roman" pitchFamily="18" charset="0"/>
              </a:rPr>
              <a:t>Odat</a:t>
            </a:r>
            <a:r>
              <a:rPr lang="ro-RO" sz="2400" dirty="0">
                <a:latin typeface="Arial Narrow" pitchFamily="34" charset="0"/>
                <a:cs typeface="Times New Roman" pitchFamily="18" charset="0"/>
              </a:rPr>
              <a:t>ă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Arial Narrow" pitchFamily="34" charset="0"/>
                <a:cs typeface="Times New Roman" pitchFamily="18" charset="0"/>
              </a:rPr>
              <a:t>ce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Arial Narrow" pitchFamily="34" charset="0"/>
                <a:cs typeface="Times New Roman" pitchFamily="18" charset="0"/>
              </a:rPr>
              <a:t>acestea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 sunt </a:t>
            </a:r>
            <a:r>
              <a:rPr lang="en-US" sz="2400" dirty="0" err="1">
                <a:latin typeface="Arial Narrow" pitchFamily="34" charset="0"/>
                <a:cs typeface="Times New Roman" pitchFamily="18" charset="0"/>
              </a:rPr>
              <a:t>conectate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Arial Narrow" pitchFamily="34" charset="0"/>
                <a:cs typeface="Times New Roman" pitchFamily="18" charset="0"/>
              </a:rPr>
              <a:t>corect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, pe </a:t>
            </a:r>
            <a:r>
              <a:rPr lang="en-US" sz="2400" dirty="0" err="1">
                <a:latin typeface="Arial Narrow" pitchFamily="34" charset="0"/>
                <a:cs typeface="Times New Roman" pitchFamily="18" charset="0"/>
              </a:rPr>
              <a:t>ecranul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Arial Narrow" pitchFamily="34" charset="0"/>
                <a:cs typeface="Times New Roman" pitchFamily="18" charset="0"/>
              </a:rPr>
              <a:t>nou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Arial Narrow" pitchFamily="34" charset="0"/>
                <a:cs typeface="Times New Roman" pitchFamily="18" charset="0"/>
              </a:rPr>
              <a:t>va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Arial Narrow" pitchFamily="34" charset="0"/>
                <a:cs typeface="Times New Roman" pitchFamily="18" charset="0"/>
              </a:rPr>
              <a:t>ap</a:t>
            </a:r>
            <a:r>
              <a:rPr lang="ro-RO" sz="2400" dirty="0">
                <a:latin typeface="Arial Narrow" pitchFamily="34" charset="0"/>
                <a:cs typeface="Times New Roman" pitchFamily="18" charset="0"/>
              </a:rPr>
              <a:t>ă</a:t>
            </a:r>
            <a:r>
              <a:rPr lang="en-US" sz="2400" dirty="0" err="1">
                <a:latin typeface="Arial Narrow" pitchFamily="34" charset="0"/>
                <a:cs typeface="Times New Roman" pitchFamily="18" charset="0"/>
              </a:rPr>
              <a:t>rea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 background-ul din Windows</a:t>
            </a:r>
            <a:r>
              <a:rPr lang="ro-RO" sz="2400" dirty="0">
                <a:latin typeface="Arial Narrow" pitchFamily="34" charset="0"/>
                <a:cs typeface="Times New Roman" pitchFamily="18" charset="0"/>
              </a:rPr>
              <a:t>.</a:t>
            </a:r>
            <a:endParaRPr lang="en-US" sz="2400" dirty="0"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5D4B55E-5B4E-4282-B092-CA7F37BB3C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244" y="3702879"/>
            <a:ext cx="4434214" cy="249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36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35C2E2-CFB8-48F4-8E10-D07471F3B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819722"/>
            <a:ext cx="9404723" cy="1400530"/>
          </a:xfrm>
        </p:spPr>
        <p:txBody>
          <a:bodyPr/>
          <a:lstStyle/>
          <a:p>
            <a:r>
              <a:rPr lang="en-US" sz="2400" dirty="0">
                <a:latin typeface="Arial Narrow" pitchFamily="34" charset="0"/>
                <a:cs typeface="Times New Roman" pitchFamily="18" charset="0"/>
              </a:rPr>
              <a:t>N.B.: </a:t>
            </a:r>
            <a:r>
              <a:rPr lang="en-US" sz="2400" dirty="0" err="1">
                <a:latin typeface="Arial Narrow" pitchFamily="34" charset="0"/>
                <a:cs typeface="Times New Roman" pitchFamily="18" charset="0"/>
              </a:rPr>
              <a:t>Monitorul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/tv-ul </a:t>
            </a:r>
            <a:r>
              <a:rPr lang="en-US" sz="2400" dirty="0" err="1">
                <a:latin typeface="Arial Narrow" pitchFamily="34" charset="0"/>
                <a:cs typeface="Times New Roman" pitchFamily="18" charset="0"/>
              </a:rPr>
              <a:t>va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 fi </a:t>
            </a:r>
            <a:r>
              <a:rPr lang="en-US" sz="2400" dirty="0" err="1">
                <a:latin typeface="Arial Narrow" pitchFamily="34" charset="0"/>
                <a:cs typeface="Times New Roman" pitchFamily="18" charset="0"/>
              </a:rPr>
              <a:t>listat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ro-RO" sz="2400" dirty="0">
                <a:latin typeface="Arial Narrow" pitchFamily="34" charset="0"/>
                <a:cs typeface="Times New Roman" pitchFamily="18" charset="0"/>
              </a:rPr>
              <a:t>î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n Device Manager, sub </a:t>
            </a:r>
            <a:r>
              <a:rPr lang="en-US" sz="2400" dirty="0" err="1">
                <a:latin typeface="Arial Narrow" pitchFamily="34" charset="0"/>
                <a:cs typeface="Times New Roman" pitchFamily="18" charset="0"/>
              </a:rPr>
              <a:t>meniul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 Monitors </a:t>
            </a:r>
            <a:r>
              <a:rPr lang="ro-RO" sz="2400" dirty="0">
                <a:latin typeface="Arial Narrow" pitchFamily="34" charset="0"/>
                <a:cs typeface="Times New Roman" pitchFamily="18" charset="0"/>
              </a:rPr>
              <a:t>ș</a:t>
            </a:r>
            <a:r>
              <a:rPr lang="en-US" sz="2400" dirty="0" err="1">
                <a:latin typeface="Arial Narrow" pitchFamily="34" charset="0"/>
                <a:cs typeface="Times New Roman" pitchFamily="18" charset="0"/>
              </a:rPr>
              <a:t>i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ro-RO" sz="2400" dirty="0">
                <a:latin typeface="Arial Narrow" pitchFamily="34" charset="0"/>
                <a:cs typeface="Times New Roman" pitchFamily="18" charset="0"/>
              </a:rPr>
              <a:t>î</a:t>
            </a:r>
            <a:r>
              <a:rPr lang="en-US" sz="2400" dirty="0">
                <a:latin typeface="Arial Narrow" pitchFamily="34" charset="0"/>
                <a:cs typeface="Times New Roman" pitchFamily="18" charset="0"/>
              </a:rPr>
              <a:t>n Display settings</a:t>
            </a:r>
            <a:r>
              <a:rPr lang="ro-RO" sz="2400" dirty="0">
                <a:latin typeface="Arial Narrow" pitchFamily="34" charset="0"/>
                <a:cs typeface="Times New Roman" pitchFamily="18" charset="0"/>
              </a:rPr>
              <a:t>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B2B40D0-DE7F-4A3C-BB69-30055BE6C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88" y="2298267"/>
            <a:ext cx="5469046" cy="40054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D74C272-90CD-4327-B92A-7577C619F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1182" y="2302497"/>
            <a:ext cx="6170630" cy="400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65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2B0F67-456F-46AD-9EF8-D41E7DF79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 Narrow" pitchFamily="34" charset="0"/>
                <a:cs typeface="Times New Roman" pitchFamily="18" charset="0"/>
              </a:rPr>
              <a:t>Pasul</a:t>
            </a:r>
            <a:r>
              <a:rPr lang="en-US" dirty="0">
                <a:latin typeface="Arial Narrow" pitchFamily="34" charset="0"/>
                <a:cs typeface="Times New Roman" pitchFamily="18" charset="0"/>
              </a:rPr>
              <a:t> 3: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552DA7-1A98-4F57-BA8B-4A6D3A252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1503124"/>
            <a:ext cx="8946541" cy="4359610"/>
          </a:xfrm>
        </p:spPr>
        <p:txBody>
          <a:bodyPr/>
          <a:lstStyle/>
          <a:p>
            <a:r>
              <a:rPr lang="en-US" dirty="0" err="1">
                <a:latin typeface="Arial Narrow" pitchFamily="34" charset="0"/>
                <a:cs typeface="Times New Roman" pitchFamily="18" charset="0"/>
              </a:rPr>
              <a:t>Modific</a:t>
            </a:r>
            <a:r>
              <a:rPr lang="ro-RO" dirty="0">
                <a:latin typeface="Arial Narrow" pitchFamily="34" charset="0"/>
                <a:cs typeface="Times New Roman" pitchFamily="18" charset="0"/>
              </a:rPr>
              <a:t>ă</a:t>
            </a:r>
            <a:r>
              <a:rPr lang="en-US" dirty="0">
                <a:latin typeface="Arial Narrow" pitchFamily="34" charset="0"/>
                <a:cs typeface="Times New Roman" pitchFamily="18" charset="0"/>
              </a:rPr>
              <a:t>m set</a:t>
            </a:r>
            <a:r>
              <a:rPr lang="ro-RO" dirty="0">
                <a:latin typeface="Arial Narrow" pitchFamily="34" charset="0"/>
                <a:cs typeface="Times New Roman" pitchFamily="18" charset="0"/>
              </a:rPr>
              <a:t>ă</a:t>
            </a:r>
            <a:r>
              <a:rPr lang="en-US" dirty="0">
                <a:latin typeface="Arial Narrow" pitchFamily="34" charset="0"/>
                <a:cs typeface="Times New Roman" pitchFamily="18" charset="0"/>
              </a:rPr>
              <a:t>rile din Display settings </a:t>
            </a:r>
            <a:r>
              <a:rPr lang="ro-RO" dirty="0">
                <a:latin typeface="Arial Narrow" pitchFamily="34" charset="0"/>
                <a:cs typeface="Times New Roman" pitchFamily="18" charset="0"/>
              </a:rPr>
              <a:t>î</a:t>
            </a:r>
            <a:r>
              <a:rPr lang="en-US" dirty="0">
                <a:latin typeface="Arial Narrow" pitchFamily="34" charset="0"/>
                <a:cs typeface="Times New Roman" pitchFamily="18" charset="0"/>
              </a:rPr>
              <a:t>n </a:t>
            </a:r>
            <a:r>
              <a:rPr lang="en-US" dirty="0" err="1">
                <a:latin typeface="Arial Narrow" pitchFamily="34" charset="0"/>
                <a:cs typeface="Times New Roman" pitchFamily="18" charset="0"/>
              </a:rPr>
              <a:t>func</a:t>
            </a:r>
            <a:r>
              <a:rPr lang="ro-RO" dirty="0">
                <a:latin typeface="Arial Narrow" pitchFamily="34" charset="0"/>
                <a:cs typeface="Times New Roman" pitchFamily="18" charset="0"/>
              </a:rPr>
              <a:t>ț</a:t>
            </a:r>
            <a:r>
              <a:rPr lang="en-US" dirty="0" err="1">
                <a:latin typeface="Arial Narrow" pitchFamily="34" charset="0"/>
                <a:cs typeface="Times New Roman" pitchFamily="18" charset="0"/>
              </a:rPr>
              <a:t>ie</a:t>
            </a:r>
            <a:r>
              <a:rPr lang="en-US" dirty="0">
                <a:latin typeface="Arial Narrow" pitchFamily="34" charset="0"/>
                <a:cs typeface="Times New Roman" pitchFamily="18" charset="0"/>
              </a:rPr>
              <a:t> de cum </a:t>
            </a:r>
            <a:r>
              <a:rPr lang="en-US" dirty="0" err="1">
                <a:latin typeface="Arial Narrow" pitchFamily="34" charset="0"/>
                <a:cs typeface="Times New Roman" pitchFamily="18" charset="0"/>
              </a:rPr>
              <a:t>este</a:t>
            </a:r>
            <a:r>
              <a:rPr lang="en-US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Arial Narrow" pitchFamily="34" charset="0"/>
                <a:cs typeface="Times New Roman" pitchFamily="18" charset="0"/>
              </a:rPr>
              <a:t>pozi</a:t>
            </a:r>
            <a:r>
              <a:rPr lang="ro-RO" dirty="0">
                <a:latin typeface="Arial Narrow" pitchFamily="34" charset="0"/>
                <a:cs typeface="Times New Roman" pitchFamily="18" charset="0"/>
              </a:rPr>
              <a:t>ț</a:t>
            </a:r>
            <a:r>
              <a:rPr lang="en-US" dirty="0" err="1">
                <a:latin typeface="Arial Narrow" pitchFamily="34" charset="0"/>
                <a:cs typeface="Times New Roman" pitchFamily="18" charset="0"/>
              </a:rPr>
              <a:t>ionat</a:t>
            </a:r>
            <a:r>
              <a:rPr lang="en-US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Arial Narrow" pitchFamily="34" charset="0"/>
                <a:cs typeface="Times New Roman" pitchFamily="18" charset="0"/>
              </a:rPr>
              <a:t>monitorul</a:t>
            </a:r>
            <a:r>
              <a:rPr lang="en-US" dirty="0">
                <a:latin typeface="Arial Narrow" pitchFamily="34" charset="0"/>
                <a:cs typeface="Times New Roman" pitchFamily="18" charset="0"/>
              </a:rPr>
              <a:t>/</a:t>
            </a:r>
            <a:r>
              <a:rPr lang="en-US" dirty="0" err="1">
                <a:latin typeface="Arial Narrow" pitchFamily="34" charset="0"/>
                <a:cs typeface="Times New Roman" pitchFamily="18" charset="0"/>
              </a:rPr>
              <a:t>tv-ul</a:t>
            </a:r>
            <a:r>
              <a:rPr lang="en-US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Arial Narrow" pitchFamily="34" charset="0"/>
                <a:cs typeface="Times New Roman" pitchFamily="18" charset="0"/>
              </a:rPr>
              <a:t>fa</a:t>
            </a:r>
            <a:r>
              <a:rPr lang="ro-RO" dirty="0">
                <a:latin typeface="Arial Narrow" pitchFamily="34" charset="0"/>
                <a:cs typeface="Times New Roman" pitchFamily="18" charset="0"/>
              </a:rPr>
              <a:t>ță</a:t>
            </a:r>
            <a:r>
              <a:rPr lang="en-US" dirty="0">
                <a:latin typeface="Arial Narrow" pitchFamily="34" charset="0"/>
                <a:cs typeface="Times New Roman" pitchFamily="18" charset="0"/>
              </a:rPr>
              <a:t> de calculator/laptop </a:t>
            </a:r>
            <a:r>
              <a:rPr lang="ro-RO" dirty="0" err="1">
                <a:latin typeface="Arial Narrow" pitchFamily="34" charset="0"/>
                <a:cs typeface="Times New Roman" pitchFamily="18" charset="0"/>
              </a:rPr>
              <a:t>ș</a:t>
            </a:r>
            <a:r>
              <a:rPr lang="en-US" dirty="0">
                <a:latin typeface="Arial Narrow" pitchFamily="34" charset="0"/>
                <a:cs typeface="Times New Roman" pitchFamily="18" charset="0"/>
              </a:rPr>
              <a:t>i cum </a:t>
            </a:r>
            <a:r>
              <a:rPr lang="en-US" dirty="0" err="1">
                <a:latin typeface="Arial Narrow" pitchFamily="34" charset="0"/>
                <a:cs typeface="Times New Roman" pitchFamily="18" charset="0"/>
              </a:rPr>
              <a:t>vrem</a:t>
            </a:r>
            <a:r>
              <a:rPr lang="en-US" dirty="0">
                <a:latin typeface="Arial Narrow" pitchFamily="34" charset="0"/>
                <a:cs typeface="Times New Roman" pitchFamily="18" charset="0"/>
              </a:rPr>
              <a:t> s</a:t>
            </a:r>
            <a:r>
              <a:rPr lang="ro-RO" dirty="0">
                <a:latin typeface="Arial Narrow" pitchFamily="34" charset="0"/>
                <a:cs typeface="Times New Roman" pitchFamily="18" charset="0"/>
              </a:rPr>
              <a:t>ă</a:t>
            </a:r>
            <a:r>
              <a:rPr lang="en-US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ro-RO" dirty="0" err="1">
                <a:latin typeface="Arial Narrow" pitchFamily="34" charset="0"/>
                <a:cs typeface="Times New Roman" pitchFamily="18" charset="0"/>
              </a:rPr>
              <a:t>î</a:t>
            </a:r>
            <a:r>
              <a:rPr lang="en-US" dirty="0">
                <a:latin typeface="Arial Narrow" pitchFamily="34" charset="0"/>
                <a:cs typeface="Times New Roman" pitchFamily="18" charset="0"/>
              </a:rPr>
              <a:t>l </a:t>
            </a:r>
            <a:r>
              <a:rPr lang="en-US" dirty="0" err="1">
                <a:latin typeface="Arial Narrow" pitchFamily="34" charset="0"/>
                <a:cs typeface="Times New Roman" pitchFamily="18" charset="0"/>
              </a:rPr>
              <a:t>folosim</a:t>
            </a:r>
            <a:r>
              <a:rPr lang="en-US" dirty="0">
                <a:latin typeface="Arial Narrow" pitchFamily="34" charset="0"/>
                <a:cs typeface="Times New Roman" pitchFamily="18" charset="0"/>
              </a:rPr>
              <a:t>. </a:t>
            </a:r>
            <a:r>
              <a:rPr lang="en-US" dirty="0" err="1">
                <a:latin typeface="Arial Narrow" pitchFamily="34" charset="0"/>
                <a:cs typeface="Times New Roman" pitchFamily="18" charset="0"/>
              </a:rPr>
              <a:t>Desigur</a:t>
            </a:r>
            <a:r>
              <a:rPr lang="en-US" dirty="0">
                <a:latin typeface="Arial Narrow" pitchFamily="34" charset="0"/>
                <a:cs typeface="Times New Roman" pitchFamily="18" charset="0"/>
              </a:rPr>
              <a:t>, </a:t>
            </a:r>
            <a:r>
              <a:rPr lang="ro-RO" dirty="0" err="1">
                <a:latin typeface="Arial Narrow" pitchFamily="34" charset="0"/>
                <a:cs typeface="Times New Roman" pitchFamily="18" charset="0"/>
              </a:rPr>
              <a:t>î</a:t>
            </a:r>
            <a:r>
              <a:rPr lang="en-US" dirty="0" err="1">
                <a:latin typeface="Arial Narrow" pitchFamily="34" charset="0"/>
                <a:cs typeface="Times New Roman" pitchFamily="18" charset="0"/>
              </a:rPr>
              <a:t>nainte</a:t>
            </a:r>
            <a:r>
              <a:rPr lang="en-US" dirty="0">
                <a:latin typeface="Arial Narrow" pitchFamily="34" charset="0"/>
                <a:cs typeface="Times New Roman" pitchFamily="18" charset="0"/>
              </a:rPr>
              <a:t> de a </a:t>
            </a:r>
            <a:r>
              <a:rPr lang="en-US" dirty="0" err="1">
                <a:latin typeface="Arial Narrow" pitchFamily="34" charset="0"/>
                <a:cs typeface="Times New Roman" pitchFamily="18" charset="0"/>
              </a:rPr>
              <a:t>schimba</a:t>
            </a:r>
            <a:r>
              <a:rPr lang="en-US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dirty="0" smtClean="0">
                <a:latin typeface="Arial Narrow" pitchFamily="34" charset="0"/>
                <a:cs typeface="Times New Roman" pitchFamily="18" charset="0"/>
              </a:rPr>
              <a:t>o </a:t>
            </a:r>
            <a:r>
              <a:rPr lang="en-US" dirty="0" err="1">
                <a:latin typeface="Arial Narrow" pitchFamily="34" charset="0"/>
                <a:cs typeface="Times New Roman" pitchFamily="18" charset="0"/>
              </a:rPr>
              <a:t>setare</a:t>
            </a:r>
            <a:r>
              <a:rPr lang="en-US" dirty="0">
                <a:latin typeface="Arial Narrow" pitchFamily="34" charset="0"/>
                <a:cs typeface="Times New Roman" pitchFamily="18" charset="0"/>
              </a:rPr>
              <a:t>, </a:t>
            </a:r>
            <a:r>
              <a:rPr lang="en-US" dirty="0" err="1">
                <a:latin typeface="Arial Narrow" pitchFamily="34" charset="0"/>
                <a:cs typeface="Times New Roman" pitchFamily="18" charset="0"/>
              </a:rPr>
              <a:t>trebuie</a:t>
            </a:r>
            <a:r>
              <a:rPr lang="en-US" dirty="0">
                <a:latin typeface="Arial Narrow" pitchFamily="34" charset="0"/>
                <a:cs typeface="Times New Roman" pitchFamily="18" charset="0"/>
              </a:rPr>
              <a:t> s</a:t>
            </a:r>
            <a:r>
              <a:rPr lang="ro-RO" dirty="0">
                <a:latin typeface="Arial Narrow" pitchFamily="34" charset="0"/>
                <a:cs typeface="Times New Roman" pitchFamily="18" charset="0"/>
              </a:rPr>
              <a:t>ă</a:t>
            </a:r>
            <a:r>
              <a:rPr lang="en-US" dirty="0">
                <a:latin typeface="Arial Narrow" pitchFamily="34" charset="0"/>
                <a:cs typeface="Times New Roman" pitchFamily="18" charset="0"/>
              </a:rPr>
              <a:t> ne </a:t>
            </a:r>
            <a:r>
              <a:rPr lang="en-US" dirty="0" err="1">
                <a:latin typeface="Arial Narrow" pitchFamily="34" charset="0"/>
                <a:cs typeface="Times New Roman" pitchFamily="18" charset="0"/>
              </a:rPr>
              <a:t>asigur</a:t>
            </a:r>
            <a:r>
              <a:rPr lang="ro-RO" dirty="0">
                <a:latin typeface="Arial Narrow" pitchFamily="34" charset="0"/>
                <a:cs typeface="Times New Roman" pitchFamily="18" charset="0"/>
              </a:rPr>
              <a:t>ă</a:t>
            </a:r>
            <a:r>
              <a:rPr lang="en-US" dirty="0">
                <a:latin typeface="Arial Narrow" pitchFamily="34" charset="0"/>
                <a:cs typeface="Times New Roman" pitchFamily="18" charset="0"/>
              </a:rPr>
              <a:t>m c</a:t>
            </a:r>
            <a:r>
              <a:rPr lang="ro-RO" dirty="0">
                <a:latin typeface="Arial Narrow" pitchFamily="34" charset="0"/>
                <a:cs typeface="Times New Roman" pitchFamily="18" charset="0"/>
              </a:rPr>
              <a:t>ă</a:t>
            </a:r>
            <a:r>
              <a:rPr lang="en-US" dirty="0">
                <a:latin typeface="Arial Narrow" pitchFamily="34" charset="0"/>
                <a:cs typeface="Times New Roman" pitchFamily="18" charset="0"/>
              </a:rPr>
              <a:t> am </a:t>
            </a:r>
            <a:r>
              <a:rPr lang="en-US" dirty="0" err="1">
                <a:latin typeface="Arial Narrow" pitchFamily="34" charset="0"/>
                <a:cs typeface="Times New Roman" pitchFamily="18" charset="0"/>
              </a:rPr>
              <a:t>selectat</a:t>
            </a:r>
            <a:r>
              <a:rPr lang="en-US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dirty="0" err="1">
                <a:latin typeface="Arial Narrow" pitchFamily="34" charset="0"/>
                <a:cs typeface="Times New Roman" pitchFamily="18" charset="0"/>
              </a:rPr>
              <a:t>monitorul</a:t>
            </a:r>
            <a:r>
              <a:rPr lang="en-US" dirty="0">
                <a:latin typeface="Arial Narrow" pitchFamily="34" charset="0"/>
                <a:cs typeface="Times New Roman" pitchFamily="18" charset="0"/>
              </a:rPr>
              <a:t> pe care </a:t>
            </a:r>
            <a:r>
              <a:rPr lang="en-US" dirty="0" err="1">
                <a:latin typeface="Arial Narrow" pitchFamily="34" charset="0"/>
                <a:cs typeface="Times New Roman" pitchFamily="18" charset="0"/>
              </a:rPr>
              <a:t>vrem</a:t>
            </a:r>
            <a:r>
              <a:rPr lang="en-US" dirty="0">
                <a:latin typeface="Arial Narrow" pitchFamily="34" charset="0"/>
                <a:cs typeface="Times New Roman" pitchFamily="18" charset="0"/>
              </a:rPr>
              <a:t> s</a:t>
            </a:r>
            <a:r>
              <a:rPr lang="ro-RO" dirty="0">
                <a:latin typeface="Arial Narrow" pitchFamily="34" charset="0"/>
                <a:cs typeface="Times New Roman" pitchFamily="18" charset="0"/>
              </a:rPr>
              <a:t>ă</a:t>
            </a:r>
            <a:r>
              <a:rPr lang="en-US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ro-RO" dirty="0" err="1">
                <a:latin typeface="Arial Narrow" pitchFamily="34" charset="0"/>
                <a:cs typeface="Times New Roman" pitchFamily="18" charset="0"/>
              </a:rPr>
              <a:t>î</a:t>
            </a:r>
            <a:r>
              <a:rPr lang="en-US" dirty="0">
                <a:latin typeface="Arial Narrow" pitchFamily="34" charset="0"/>
                <a:cs typeface="Times New Roman" pitchFamily="18" charset="0"/>
              </a:rPr>
              <a:t>l </a:t>
            </a:r>
            <a:r>
              <a:rPr lang="en-US" dirty="0" err="1">
                <a:latin typeface="Arial Narrow" pitchFamily="34" charset="0"/>
                <a:cs typeface="Times New Roman" pitchFamily="18" charset="0"/>
              </a:rPr>
              <a:t>modific</a:t>
            </a:r>
            <a:r>
              <a:rPr lang="ro-RO" dirty="0">
                <a:latin typeface="Arial Narrow" pitchFamily="34" charset="0"/>
                <a:cs typeface="Times New Roman" pitchFamily="18" charset="0"/>
              </a:rPr>
              <a:t>ă</a:t>
            </a:r>
            <a:r>
              <a:rPr lang="en-US" dirty="0">
                <a:latin typeface="Arial Narrow" pitchFamily="34" charset="0"/>
                <a:cs typeface="Times New Roman" pitchFamily="18" charset="0"/>
              </a:rPr>
              <a:t>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C9513F7-87B2-460D-8356-C474B6358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621" y="3018773"/>
            <a:ext cx="2313426" cy="34994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F8C6867-A6C5-477D-A7EF-FA0AAC6F96FF}"/>
              </a:ext>
            </a:extLst>
          </p:cNvPr>
          <p:cNvSpPr txBox="1"/>
          <p:nvPr/>
        </p:nvSpPr>
        <p:spPr>
          <a:xfrm>
            <a:off x="3291646" y="3071167"/>
            <a:ext cx="713870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 Narrow" pitchFamily="34" charset="0"/>
                <a:cs typeface="Times New Roman" pitchFamily="18" charset="0"/>
              </a:rPr>
              <a:t>Scalarea</a:t>
            </a:r>
            <a:r>
              <a:rPr lang="en-US" sz="20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Arial Narrow" pitchFamily="34" charset="0"/>
                <a:cs typeface="Times New Roman" pitchFamily="18" charset="0"/>
              </a:rPr>
              <a:t>textului</a:t>
            </a:r>
            <a:r>
              <a:rPr lang="en-US" sz="2000" dirty="0">
                <a:latin typeface="Arial Narrow" pitchFamily="34" charset="0"/>
                <a:cs typeface="Times New Roman" pitchFamily="18" charset="0"/>
              </a:rPr>
              <a:t>, a </a:t>
            </a:r>
            <a:r>
              <a:rPr lang="en-US" sz="2000" dirty="0" err="1">
                <a:latin typeface="Arial Narrow" pitchFamily="34" charset="0"/>
                <a:cs typeface="Times New Roman" pitchFamily="18" charset="0"/>
              </a:rPr>
              <a:t>aplica</a:t>
            </a:r>
            <a:r>
              <a:rPr lang="ro-RO" sz="2000" dirty="0">
                <a:latin typeface="Arial Narrow" pitchFamily="34" charset="0"/>
                <a:cs typeface="Times New Roman" pitchFamily="18" charset="0"/>
              </a:rPr>
              <a:t>ț</a:t>
            </a:r>
            <a:r>
              <a:rPr lang="en-US" sz="2000" dirty="0" err="1">
                <a:latin typeface="Arial Narrow" pitchFamily="34" charset="0"/>
                <a:cs typeface="Times New Roman" pitchFamily="18" charset="0"/>
              </a:rPr>
              <a:t>iilor</a:t>
            </a:r>
            <a:r>
              <a:rPr lang="en-US" sz="20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Arial Narrow" pitchFamily="34" charset="0"/>
                <a:cs typeface="Times New Roman" pitchFamily="18" charset="0"/>
              </a:rPr>
              <a:t>si</a:t>
            </a:r>
            <a:r>
              <a:rPr lang="en-US" sz="2000" dirty="0">
                <a:latin typeface="Arial Narrow" pitchFamily="34" charset="0"/>
                <a:cs typeface="Times New Roman" pitchFamily="18" charset="0"/>
              </a:rPr>
              <a:t> a </a:t>
            </a:r>
            <a:r>
              <a:rPr lang="en-US" sz="2000" dirty="0" err="1">
                <a:latin typeface="Arial Narrow" pitchFamily="34" charset="0"/>
                <a:cs typeface="Times New Roman" pitchFamily="18" charset="0"/>
              </a:rPr>
              <a:t>altor</a:t>
            </a:r>
            <a:r>
              <a:rPr lang="en-US" sz="20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Arial Narrow" pitchFamily="34" charset="0"/>
                <a:cs typeface="Times New Roman" pitchFamily="18" charset="0"/>
              </a:rPr>
              <a:t>elemente</a:t>
            </a:r>
            <a:r>
              <a:rPr lang="en-US" sz="20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Arial Narrow" pitchFamily="34" charset="0"/>
                <a:cs typeface="Times New Roman" pitchFamily="18" charset="0"/>
              </a:rPr>
              <a:t>vizuale</a:t>
            </a:r>
            <a:r>
              <a:rPr lang="en-US" sz="2000" dirty="0">
                <a:latin typeface="Arial Narrow" pitchFamily="34" charset="0"/>
                <a:cs typeface="Times New Roman" pitchFamily="18" charset="0"/>
              </a:rPr>
              <a:t> din Windows o </a:t>
            </a:r>
            <a:r>
              <a:rPr lang="en-US" sz="2000" dirty="0" err="1">
                <a:latin typeface="Arial Narrow" pitchFamily="34" charset="0"/>
                <a:cs typeface="Times New Roman" pitchFamily="18" charset="0"/>
              </a:rPr>
              <a:t>folosim</a:t>
            </a:r>
            <a:r>
              <a:rPr lang="en-US" sz="20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ro-RO" sz="2000" dirty="0">
                <a:latin typeface="Arial Narrow" pitchFamily="34" charset="0"/>
                <a:cs typeface="Times New Roman" pitchFamily="18" charset="0"/>
              </a:rPr>
              <a:t>î</a:t>
            </a:r>
            <a:r>
              <a:rPr lang="en-US" sz="2000" dirty="0">
                <a:latin typeface="Arial Narrow" pitchFamily="34" charset="0"/>
                <a:cs typeface="Times New Roman" pitchFamily="18" charset="0"/>
              </a:rPr>
              <a:t>n </a:t>
            </a:r>
            <a:r>
              <a:rPr lang="en-US" sz="2000" dirty="0" err="1">
                <a:latin typeface="Arial Narrow" pitchFamily="34" charset="0"/>
                <a:cs typeface="Times New Roman" pitchFamily="18" charset="0"/>
              </a:rPr>
              <a:t>cazul</a:t>
            </a:r>
            <a:r>
              <a:rPr lang="en-US" sz="20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ro-RO" sz="2000" dirty="0">
                <a:latin typeface="Arial Narrow" pitchFamily="34" charset="0"/>
                <a:cs typeface="Times New Roman" pitchFamily="18" charset="0"/>
              </a:rPr>
              <a:t>î</a:t>
            </a:r>
            <a:r>
              <a:rPr lang="en-US" sz="2000" dirty="0">
                <a:latin typeface="Arial Narrow" pitchFamily="34" charset="0"/>
                <a:cs typeface="Times New Roman" pitchFamily="18" charset="0"/>
              </a:rPr>
              <a:t>n care </a:t>
            </a:r>
            <a:r>
              <a:rPr lang="en-US" sz="2000" dirty="0" err="1">
                <a:latin typeface="Arial Narrow" pitchFamily="34" charset="0"/>
                <a:cs typeface="Times New Roman" pitchFamily="18" charset="0"/>
              </a:rPr>
              <a:t>acestea</a:t>
            </a:r>
            <a:r>
              <a:rPr lang="en-US" sz="2000" dirty="0">
                <a:latin typeface="Arial Narrow" pitchFamily="34" charset="0"/>
                <a:cs typeface="Times New Roman" pitchFamily="18" charset="0"/>
              </a:rPr>
              <a:t> sunt </a:t>
            </a:r>
            <a:r>
              <a:rPr lang="en-US" sz="2000" dirty="0" err="1">
                <a:latin typeface="Arial Narrow" pitchFamily="34" charset="0"/>
                <a:cs typeface="Times New Roman" pitchFamily="18" charset="0"/>
              </a:rPr>
              <a:t>prea</a:t>
            </a:r>
            <a:r>
              <a:rPr lang="en-US" sz="20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Arial Narrow" pitchFamily="34" charset="0"/>
                <a:cs typeface="Times New Roman" pitchFamily="18" charset="0"/>
              </a:rPr>
              <a:t>mici</a:t>
            </a:r>
            <a:r>
              <a:rPr lang="en-US" sz="20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Arial Narrow" pitchFamily="34" charset="0"/>
                <a:cs typeface="Times New Roman" pitchFamily="18" charset="0"/>
              </a:rPr>
              <a:t>sau</a:t>
            </a:r>
            <a:r>
              <a:rPr lang="en-US" sz="20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Arial Narrow" pitchFamily="34" charset="0"/>
                <a:cs typeface="Times New Roman" pitchFamily="18" charset="0"/>
              </a:rPr>
              <a:t>prea</a:t>
            </a:r>
            <a:r>
              <a:rPr lang="en-US" sz="20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Arial Narrow" pitchFamily="34" charset="0"/>
                <a:cs typeface="Times New Roman" pitchFamily="18" charset="0"/>
              </a:rPr>
              <a:t>mari</a:t>
            </a:r>
            <a:r>
              <a:rPr lang="en-US" sz="2000" dirty="0">
                <a:latin typeface="Arial Narrow" pitchFamily="34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 Narrow" pitchFamily="34" charset="0"/>
                <a:cs typeface="Times New Roman" pitchFamily="18" charset="0"/>
              </a:rPr>
              <a:t>Rezolu</a:t>
            </a:r>
            <a:r>
              <a:rPr lang="ro-RO" sz="2000" dirty="0">
                <a:latin typeface="Arial Narrow" pitchFamily="34" charset="0"/>
                <a:cs typeface="Times New Roman" pitchFamily="18" charset="0"/>
              </a:rPr>
              <a:t>ț</a:t>
            </a:r>
            <a:r>
              <a:rPr lang="en-US" sz="2000" dirty="0" err="1">
                <a:latin typeface="Arial Narrow" pitchFamily="34" charset="0"/>
                <a:cs typeface="Times New Roman" pitchFamily="18" charset="0"/>
              </a:rPr>
              <a:t>ia</a:t>
            </a:r>
            <a:r>
              <a:rPr lang="en-US" sz="2000" dirty="0">
                <a:latin typeface="Arial Narrow" pitchFamily="34" charset="0"/>
                <a:cs typeface="Times New Roman" pitchFamily="18" charset="0"/>
              </a:rPr>
              <a:t> display-</a:t>
            </a:r>
            <a:r>
              <a:rPr lang="en-US" sz="2000" dirty="0" err="1">
                <a:latin typeface="Arial Narrow" pitchFamily="34" charset="0"/>
                <a:cs typeface="Times New Roman" pitchFamily="18" charset="0"/>
              </a:rPr>
              <a:t>ului</a:t>
            </a:r>
            <a:r>
              <a:rPr lang="en-US" sz="20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Arial Narrow" pitchFamily="34" charset="0"/>
                <a:cs typeface="Times New Roman" pitchFamily="18" charset="0"/>
              </a:rPr>
              <a:t>trebuie</a:t>
            </a:r>
            <a:r>
              <a:rPr lang="en-US" sz="20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Arial Narrow" pitchFamily="34" charset="0"/>
                <a:cs typeface="Times New Roman" pitchFamily="18" charset="0"/>
              </a:rPr>
              <a:t>setat</a:t>
            </a:r>
            <a:r>
              <a:rPr lang="ro-RO" sz="2000" dirty="0">
                <a:latin typeface="Arial Narrow" pitchFamily="34" charset="0"/>
                <a:cs typeface="Times New Roman" pitchFamily="18" charset="0"/>
              </a:rPr>
              <a:t>ă</a:t>
            </a:r>
            <a:r>
              <a:rPr lang="en-US" sz="2000" dirty="0">
                <a:latin typeface="Arial Narrow" pitchFamily="34" charset="0"/>
                <a:cs typeface="Times New Roman" pitchFamily="18" charset="0"/>
              </a:rPr>
              <a:t> la </a:t>
            </a:r>
            <a:r>
              <a:rPr lang="en-US" sz="2000" dirty="0" err="1">
                <a:latin typeface="Arial Narrow" pitchFamily="34" charset="0"/>
                <a:cs typeface="Times New Roman" pitchFamily="18" charset="0"/>
              </a:rPr>
              <a:t>cea</a:t>
            </a:r>
            <a:r>
              <a:rPr lang="en-US" sz="20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Arial Narrow" pitchFamily="34" charset="0"/>
                <a:cs typeface="Times New Roman" pitchFamily="18" charset="0"/>
              </a:rPr>
              <a:t>mai</a:t>
            </a:r>
            <a:r>
              <a:rPr lang="en-US" sz="2000" dirty="0">
                <a:latin typeface="Arial Narrow" pitchFamily="34" charset="0"/>
                <a:cs typeface="Times New Roman" pitchFamily="18" charset="0"/>
              </a:rPr>
              <a:t> mare </a:t>
            </a:r>
            <a:r>
              <a:rPr lang="en-US" sz="2000" dirty="0" err="1">
                <a:latin typeface="Arial Narrow" pitchFamily="34" charset="0"/>
                <a:cs typeface="Times New Roman" pitchFamily="18" charset="0"/>
              </a:rPr>
              <a:t>valoare</a:t>
            </a:r>
            <a:r>
              <a:rPr lang="en-US" sz="20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Arial Narrow" pitchFamily="34" charset="0"/>
                <a:cs typeface="Times New Roman" pitchFamily="18" charset="0"/>
              </a:rPr>
              <a:t>posibil</a:t>
            </a:r>
            <a:r>
              <a:rPr lang="ro-RO" sz="2000" dirty="0">
                <a:latin typeface="Arial Narrow" pitchFamily="34" charset="0"/>
                <a:cs typeface="Times New Roman" pitchFamily="18" charset="0"/>
              </a:rPr>
              <a:t>ă</a:t>
            </a:r>
            <a:r>
              <a:rPr lang="en-US" sz="20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Arial Narrow" pitchFamily="34" charset="0"/>
                <a:cs typeface="Times New Roman" pitchFamily="18" charset="0"/>
              </a:rPr>
              <a:t>sau</a:t>
            </a:r>
            <a:r>
              <a:rPr lang="en-US" sz="20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Arial Narrow" pitchFamily="34" charset="0"/>
                <a:cs typeface="Times New Roman" pitchFamily="18" charset="0"/>
              </a:rPr>
              <a:t>recomandat</a:t>
            </a:r>
            <a:r>
              <a:rPr lang="ro-RO" sz="2000" dirty="0">
                <a:latin typeface="Arial Narrow" pitchFamily="34" charset="0"/>
                <a:cs typeface="Times New Roman" pitchFamily="18" charset="0"/>
              </a:rPr>
              <a:t>ă</a:t>
            </a:r>
            <a:r>
              <a:rPr lang="en-US" sz="2000" dirty="0">
                <a:latin typeface="Arial Narrow" pitchFamily="34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Arial Narrow" pitchFamily="34" charset="0"/>
                <a:cs typeface="Times New Roman" pitchFamily="18" charset="0"/>
              </a:rPr>
              <a:t>dac</a:t>
            </a:r>
            <a:r>
              <a:rPr lang="ro-RO" sz="2000" dirty="0">
                <a:latin typeface="Arial Narrow" pitchFamily="34" charset="0"/>
                <a:cs typeface="Times New Roman" pitchFamily="18" charset="0"/>
              </a:rPr>
              <a:t>ă</a:t>
            </a:r>
            <a:r>
              <a:rPr lang="en-US" sz="2000" dirty="0">
                <a:latin typeface="Arial Narrow" pitchFamily="34" charset="0"/>
                <a:cs typeface="Times New Roman" pitchFamily="18" charset="0"/>
              </a:rPr>
              <a:t> Windows-ul nu a f</a:t>
            </a:r>
            <a:r>
              <a:rPr lang="ro-RO" sz="2000" dirty="0">
                <a:latin typeface="Arial Narrow" pitchFamily="34" charset="0"/>
                <a:cs typeface="Times New Roman" pitchFamily="18" charset="0"/>
              </a:rPr>
              <a:t>ă</a:t>
            </a:r>
            <a:r>
              <a:rPr lang="en-US" sz="2000" dirty="0">
                <a:latin typeface="Arial Narrow" pitchFamily="34" charset="0"/>
                <a:cs typeface="Times New Roman" pitchFamily="18" charset="0"/>
              </a:rPr>
              <a:t>cut </a:t>
            </a:r>
            <a:r>
              <a:rPr lang="en-US" sz="2000" dirty="0" err="1">
                <a:latin typeface="Arial Narrow" pitchFamily="34" charset="0"/>
                <a:cs typeface="Times New Roman" pitchFamily="18" charset="0"/>
              </a:rPr>
              <a:t>deja</a:t>
            </a:r>
            <a:r>
              <a:rPr lang="en-US" sz="20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Arial Narrow" pitchFamily="34" charset="0"/>
                <a:cs typeface="Times New Roman" pitchFamily="18" charset="0"/>
              </a:rPr>
              <a:t>acest</a:t>
            </a:r>
            <a:r>
              <a:rPr lang="en-US" sz="20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Arial Narrow" pitchFamily="34" charset="0"/>
                <a:cs typeface="Times New Roman" pitchFamily="18" charset="0"/>
              </a:rPr>
              <a:t>lucru</a:t>
            </a:r>
            <a:r>
              <a:rPr lang="en-US" sz="20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Arial Narrow" pitchFamily="34" charset="0"/>
                <a:cs typeface="Times New Roman" pitchFamily="18" charset="0"/>
              </a:rPr>
              <a:t>pentru</a:t>
            </a:r>
            <a:r>
              <a:rPr lang="en-US" sz="20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Arial Narrow" pitchFamily="34" charset="0"/>
                <a:cs typeface="Times New Roman" pitchFamily="18" charset="0"/>
              </a:rPr>
              <a:t>noi</a:t>
            </a:r>
            <a:r>
              <a:rPr lang="en-US" sz="2000" dirty="0">
                <a:latin typeface="Arial Narrow" pitchFamily="34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 Narrow" pitchFamily="34" charset="0"/>
                <a:cs typeface="Times New Roman" pitchFamily="18" charset="0"/>
              </a:rPr>
              <a:t>Orientarea</a:t>
            </a:r>
            <a:r>
              <a:rPr lang="en-US" sz="2000" dirty="0">
                <a:latin typeface="Arial Narrow" pitchFamily="34" charset="0"/>
                <a:cs typeface="Times New Roman" pitchFamily="18" charset="0"/>
              </a:rPr>
              <a:t> display-</a:t>
            </a:r>
            <a:r>
              <a:rPr lang="en-US" sz="2000" dirty="0" err="1">
                <a:latin typeface="Arial Narrow" pitchFamily="34" charset="0"/>
                <a:cs typeface="Times New Roman" pitchFamily="18" charset="0"/>
              </a:rPr>
              <a:t>ului</a:t>
            </a:r>
            <a:r>
              <a:rPr lang="en-US" sz="20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Arial Narrow" pitchFamily="34" charset="0"/>
                <a:cs typeface="Times New Roman" pitchFamily="18" charset="0"/>
              </a:rPr>
              <a:t>este</a:t>
            </a:r>
            <a:r>
              <a:rPr lang="en-US" sz="20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Arial Narrow" pitchFamily="34" charset="0"/>
                <a:cs typeface="Times New Roman" pitchFamily="18" charset="0"/>
              </a:rPr>
              <a:t>mai</a:t>
            </a:r>
            <a:r>
              <a:rPr lang="en-US" sz="20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Arial Narrow" pitchFamily="34" charset="0"/>
                <a:cs typeface="Times New Roman" pitchFamily="18" charset="0"/>
              </a:rPr>
              <a:t>putin</a:t>
            </a:r>
            <a:r>
              <a:rPr lang="en-US" sz="20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Arial Narrow" pitchFamily="34" charset="0"/>
                <a:cs typeface="Times New Roman" pitchFamily="18" charset="0"/>
              </a:rPr>
              <a:t>folosit</a:t>
            </a:r>
            <a:r>
              <a:rPr lang="ro-RO" sz="2000" dirty="0">
                <a:latin typeface="Arial Narrow" pitchFamily="34" charset="0"/>
                <a:cs typeface="Times New Roman" pitchFamily="18" charset="0"/>
              </a:rPr>
              <a:t>ă</a:t>
            </a:r>
            <a:r>
              <a:rPr lang="en-US" sz="2000" dirty="0">
                <a:latin typeface="Arial Narrow" pitchFamily="34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Arial Narrow" pitchFamily="34" charset="0"/>
                <a:cs typeface="Times New Roman" pitchFamily="18" charset="0"/>
              </a:rPr>
              <a:t>deoarece</a:t>
            </a:r>
            <a:r>
              <a:rPr lang="en-US" sz="20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Arial Narrow" pitchFamily="34" charset="0"/>
                <a:cs typeface="Times New Roman" pitchFamily="18" charset="0"/>
              </a:rPr>
              <a:t>majoritatea</a:t>
            </a:r>
            <a:r>
              <a:rPr lang="en-US" sz="20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Arial Narrow" pitchFamily="34" charset="0"/>
                <a:cs typeface="Times New Roman" pitchFamily="18" charset="0"/>
              </a:rPr>
              <a:t>monitoarelor</a:t>
            </a:r>
            <a:r>
              <a:rPr lang="en-US" sz="20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Arial Narrow" pitchFamily="34" charset="0"/>
                <a:cs typeface="Times New Roman" pitchFamily="18" charset="0"/>
              </a:rPr>
              <a:t>sunt</a:t>
            </a:r>
            <a:r>
              <a:rPr lang="en-US" sz="2000" dirty="0">
                <a:latin typeface="Arial Narrow" pitchFamily="34" charset="0"/>
                <a:cs typeface="Times New Roman" pitchFamily="18" charset="0"/>
              </a:rPr>
              <a:t> a</a:t>
            </a:r>
            <a:r>
              <a:rPr lang="ro-RO" sz="2000" dirty="0">
                <a:latin typeface="Arial Narrow" pitchFamily="34" charset="0"/>
                <a:cs typeface="Times New Roman" pitchFamily="18" charset="0"/>
              </a:rPr>
              <a:t>ș</a:t>
            </a:r>
            <a:r>
              <a:rPr lang="en-US" sz="2000" dirty="0" err="1">
                <a:latin typeface="Arial Narrow" pitchFamily="34" charset="0"/>
                <a:cs typeface="Times New Roman" pitchFamily="18" charset="0"/>
              </a:rPr>
              <a:t>ezate</a:t>
            </a:r>
            <a:r>
              <a:rPr lang="en-US" sz="20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Arial Narrow" pitchFamily="34" charset="0"/>
                <a:cs typeface="Times New Roman" pitchFamily="18" charset="0"/>
              </a:rPr>
              <a:t>orizontal</a:t>
            </a:r>
            <a:r>
              <a:rPr lang="en-US" sz="2000" dirty="0">
                <a:latin typeface="Arial Narrow" pitchFamily="34" charset="0"/>
                <a:cs typeface="Times New Roman" pitchFamily="18" charset="0"/>
              </a:rPr>
              <a:t> (Landscape). C</a:t>
            </a:r>
            <a:r>
              <a:rPr lang="ro-RO" sz="2000" dirty="0">
                <a:latin typeface="Arial Narrow" pitchFamily="34" charset="0"/>
                <a:cs typeface="Times New Roman" pitchFamily="18" charset="0"/>
              </a:rPr>
              <a:t>â</a:t>
            </a:r>
            <a:r>
              <a:rPr lang="en-US" sz="2000" dirty="0" err="1">
                <a:latin typeface="Arial Narrow" pitchFamily="34" charset="0"/>
                <a:cs typeface="Times New Roman" pitchFamily="18" charset="0"/>
              </a:rPr>
              <a:t>nd</a:t>
            </a:r>
            <a:r>
              <a:rPr lang="en-US" sz="20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Arial Narrow" pitchFamily="34" charset="0"/>
                <a:cs typeface="Times New Roman" pitchFamily="18" charset="0"/>
              </a:rPr>
              <a:t>avem</a:t>
            </a:r>
            <a:r>
              <a:rPr lang="en-US" sz="2000" dirty="0">
                <a:latin typeface="Arial Narrow" pitchFamily="34" charset="0"/>
                <a:cs typeface="Times New Roman" pitchFamily="18" charset="0"/>
              </a:rPr>
              <a:t> un monitor care </a:t>
            </a:r>
            <a:r>
              <a:rPr lang="en-US" sz="2000" dirty="0" err="1">
                <a:latin typeface="Arial Narrow" pitchFamily="34" charset="0"/>
                <a:cs typeface="Times New Roman" pitchFamily="18" charset="0"/>
              </a:rPr>
              <a:t>poate</a:t>
            </a:r>
            <a:r>
              <a:rPr lang="en-US" sz="2000" dirty="0">
                <a:latin typeface="Arial Narrow" pitchFamily="34" charset="0"/>
                <a:cs typeface="Times New Roman" pitchFamily="18" charset="0"/>
              </a:rPr>
              <a:t> fi a</a:t>
            </a:r>
            <a:r>
              <a:rPr lang="ro-RO" sz="2000" dirty="0">
                <a:latin typeface="Arial Narrow" pitchFamily="34" charset="0"/>
                <a:cs typeface="Times New Roman" pitchFamily="18" charset="0"/>
              </a:rPr>
              <a:t>ș</a:t>
            </a:r>
            <a:r>
              <a:rPr lang="en-US" sz="2000" dirty="0" err="1">
                <a:latin typeface="Arial Narrow" pitchFamily="34" charset="0"/>
                <a:cs typeface="Times New Roman" pitchFamily="18" charset="0"/>
              </a:rPr>
              <a:t>ezat</a:t>
            </a:r>
            <a:r>
              <a:rPr lang="en-US" sz="2000" dirty="0">
                <a:latin typeface="Arial Narrow" pitchFamily="34" charset="0"/>
                <a:cs typeface="Times New Roman" pitchFamily="18" charset="0"/>
              </a:rPr>
              <a:t> vertical, </a:t>
            </a:r>
            <a:r>
              <a:rPr lang="en-US" sz="2000" dirty="0" err="1">
                <a:latin typeface="Arial Narrow" pitchFamily="34" charset="0"/>
                <a:cs typeface="Times New Roman" pitchFamily="18" charset="0"/>
              </a:rPr>
              <a:t>putem</a:t>
            </a:r>
            <a:r>
              <a:rPr lang="en-US" sz="20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Arial Narrow" pitchFamily="34" charset="0"/>
                <a:cs typeface="Times New Roman" pitchFamily="18" charset="0"/>
              </a:rPr>
              <a:t>selecta</a:t>
            </a:r>
            <a:r>
              <a:rPr lang="en-US" sz="20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Arial Narrow" pitchFamily="34" charset="0"/>
                <a:cs typeface="Times New Roman" pitchFamily="18" charset="0"/>
              </a:rPr>
              <a:t>modul</a:t>
            </a:r>
            <a:r>
              <a:rPr lang="en-US" sz="2000" dirty="0">
                <a:latin typeface="Arial Narrow" pitchFamily="34" charset="0"/>
                <a:cs typeface="Times New Roman" pitchFamily="18" charset="0"/>
              </a:rPr>
              <a:t> Portrait.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 Narrow" pitchFamily="34" charset="0"/>
                <a:cs typeface="Times New Roman" pitchFamily="18" charset="0"/>
              </a:rPr>
              <a:t>Ultimele</a:t>
            </a:r>
            <a:r>
              <a:rPr lang="en-US" sz="2000" dirty="0">
                <a:latin typeface="Arial Narrow" pitchFamily="34" charset="0"/>
                <a:cs typeface="Times New Roman" pitchFamily="18" charset="0"/>
              </a:rPr>
              <a:t> 2 set</a:t>
            </a:r>
            <a:r>
              <a:rPr lang="ro-RO" sz="2000" dirty="0">
                <a:latin typeface="Arial Narrow" pitchFamily="34" charset="0"/>
                <a:cs typeface="Times New Roman" pitchFamily="18" charset="0"/>
              </a:rPr>
              <a:t>ă</a:t>
            </a:r>
            <a:r>
              <a:rPr lang="en-US" sz="2000" dirty="0" err="1">
                <a:latin typeface="Arial Narrow" pitchFamily="34" charset="0"/>
                <a:cs typeface="Times New Roman" pitchFamily="18" charset="0"/>
              </a:rPr>
              <a:t>ri</a:t>
            </a:r>
            <a:r>
              <a:rPr lang="en-US" sz="2000" dirty="0">
                <a:latin typeface="Arial Narrow" pitchFamily="34" charset="0"/>
                <a:cs typeface="Times New Roman" pitchFamily="18" charset="0"/>
              </a:rPr>
              <a:t> hot</a:t>
            </a:r>
            <a:r>
              <a:rPr lang="ro-RO" sz="2000" dirty="0">
                <a:latin typeface="Arial Narrow" pitchFamily="34" charset="0"/>
                <a:cs typeface="Times New Roman" pitchFamily="18" charset="0"/>
              </a:rPr>
              <a:t>ără</a:t>
            </a:r>
            <a:r>
              <a:rPr lang="en-US" sz="2000" dirty="0" err="1">
                <a:latin typeface="Arial Narrow" pitchFamily="34" charset="0"/>
                <a:cs typeface="Times New Roman" pitchFamily="18" charset="0"/>
              </a:rPr>
              <a:t>sc</a:t>
            </a:r>
            <a:r>
              <a:rPr lang="en-US" sz="2000" dirty="0">
                <a:latin typeface="Arial Narrow" pitchFamily="34" charset="0"/>
                <a:cs typeface="Times New Roman" pitchFamily="18" charset="0"/>
              </a:rPr>
              <a:t> cum sunt </a:t>
            </a:r>
            <a:r>
              <a:rPr lang="en-US" sz="2000" dirty="0" err="1">
                <a:latin typeface="Arial Narrow" pitchFamily="34" charset="0"/>
                <a:cs typeface="Times New Roman" pitchFamily="18" charset="0"/>
              </a:rPr>
              <a:t>folosite</a:t>
            </a:r>
            <a:r>
              <a:rPr lang="en-US" sz="20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Arial Narrow" pitchFamily="34" charset="0"/>
                <a:cs typeface="Times New Roman" pitchFamily="18" charset="0"/>
              </a:rPr>
              <a:t>ecranele</a:t>
            </a:r>
            <a:r>
              <a:rPr lang="en-US" sz="2000" dirty="0">
                <a:latin typeface="Arial Narrow" pitchFamily="34" charset="0"/>
                <a:cs typeface="Times New Roman" pitchFamily="18" charset="0"/>
              </a:rPr>
              <a:t> pe care le </a:t>
            </a:r>
            <a:r>
              <a:rPr lang="en-US" sz="2000" dirty="0" err="1">
                <a:latin typeface="Arial Narrow" pitchFamily="34" charset="0"/>
                <a:cs typeface="Times New Roman" pitchFamily="18" charset="0"/>
              </a:rPr>
              <a:t>avem</a:t>
            </a:r>
            <a:r>
              <a:rPr lang="en-US" sz="2000" dirty="0">
                <a:latin typeface="Arial Narrow" pitchFamily="34" charset="0"/>
                <a:cs typeface="Times New Roman" pitchFamily="18" charset="0"/>
              </a:rPr>
              <a:t> la </a:t>
            </a:r>
            <a:r>
              <a:rPr lang="en-US" sz="2000" dirty="0" err="1">
                <a:latin typeface="Arial Narrow" pitchFamily="34" charset="0"/>
                <a:cs typeface="Times New Roman" pitchFamily="18" charset="0"/>
              </a:rPr>
              <a:t>dispozi</a:t>
            </a:r>
            <a:r>
              <a:rPr lang="ro-RO" sz="2000" dirty="0">
                <a:latin typeface="Arial Narrow" pitchFamily="34" charset="0"/>
                <a:cs typeface="Times New Roman" pitchFamily="18" charset="0"/>
              </a:rPr>
              <a:t>ț</a:t>
            </a:r>
            <a:r>
              <a:rPr lang="en-US" sz="2000" dirty="0" err="1">
                <a:latin typeface="Arial Narrow" pitchFamily="34" charset="0"/>
                <a:cs typeface="Times New Roman" pitchFamily="18" charset="0"/>
              </a:rPr>
              <a:t>ie</a:t>
            </a:r>
            <a:r>
              <a:rPr lang="en-US" sz="2000" dirty="0">
                <a:latin typeface="Arial Narrow" pitchFamily="34" charset="0"/>
                <a:cs typeface="Times New Roman" pitchFamily="18" charset="0"/>
              </a:rPr>
              <a:t> (le </a:t>
            </a:r>
            <a:r>
              <a:rPr lang="en-US" sz="2000" dirty="0" err="1">
                <a:latin typeface="Arial Narrow" pitchFamily="34" charset="0"/>
                <a:cs typeface="Times New Roman" pitchFamily="18" charset="0"/>
              </a:rPr>
              <a:t>duplic</a:t>
            </a:r>
            <a:r>
              <a:rPr lang="ro-RO" sz="2000" dirty="0">
                <a:latin typeface="Arial Narrow" pitchFamily="34" charset="0"/>
                <a:cs typeface="Times New Roman" pitchFamily="18" charset="0"/>
              </a:rPr>
              <a:t>ă</a:t>
            </a:r>
            <a:r>
              <a:rPr lang="en-US" sz="2000" dirty="0">
                <a:latin typeface="Arial Narrow" pitchFamily="34" charset="0"/>
                <a:cs typeface="Times New Roman" pitchFamily="18" charset="0"/>
              </a:rPr>
              <a:t>m, le </a:t>
            </a:r>
            <a:r>
              <a:rPr lang="en-US" sz="2000" dirty="0" err="1">
                <a:latin typeface="Arial Narrow" pitchFamily="34" charset="0"/>
                <a:cs typeface="Times New Roman" pitchFamily="18" charset="0"/>
              </a:rPr>
              <a:t>extindem</a:t>
            </a:r>
            <a:r>
              <a:rPr lang="en-US" sz="2000" dirty="0">
                <a:latin typeface="Arial Narrow" pitchFamily="34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Arial Narrow" pitchFamily="34" charset="0"/>
                <a:cs typeface="Times New Roman" pitchFamily="18" charset="0"/>
              </a:rPr>
              <a:t>sau</a:t>
            </a:r>
            <a:r>
              <a:rPr lang="en-US" sz="20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Arial Narrow" pitchFamily="34" charset="0"/>
                <a:cs typeface="Times New Roman" pitchFamily="18" charset="0"/>
              </a:rPr>
              <a:t>afi</a:t>
            </a:r>
            <a:r>
              <a:rPr lang="ro-RO" sz="2000" dirty="0">
                <a:latin typeface="Arial Narrow" pitchFamily="34" charset="0"/>
                <a:cs typeface="Times New Roman" pitchFamily="18" charset="0"/>
              </a:rPr>
              <a:t>șă</a:t>
            </a:r>
            <a:r>
              <a:rPr lang="en-US" sz="2000" dirty="0">
                <a:latin typeface="Arial Narrow" pitchFamily="34" charset="0"/>
                <a:cs typeface="Times New Roman" pitchFamily="18" charset="0"/>
              </a:rPr>
              <a:t>m </a:t>
            </a:r>
            <a:r>
              <a:rPr lang="en-US" sz="2000" dirty="0" err="1">
                <a:latin typeface="Arial Narrow" pitchFamily="34" charset="0"/>
                <a:cs typeface="Times New Roman" pitchFamily="18" charset="0"/>
              </a:rPr>
              <a:t>doar</a:t>
            </a:r>
            <a:r>
              <a:rPr lang="en-US" sz="2000" dirty="0">
                <a:latin typeface="Arial Narrow" pitchFamily="34" charset="0"/>
                <a:cs typeface="Times New Roman" pitchFamily="18" charset="0"/>
              </a:rPr>
              <a:t> pe </a:t>
            </a:r>
            <a:r>
              <a:rPr lang="en-US" sz="2000" dirty="0" err="1">
                <a:latin typeface="Arial Narrow" pitchFamily="34" charset="0"/>
                <a:cs typeface="Times New Roman" pitchFamily="18" charset="0"/>
              </a:rPr>
              <a:t>unul</a:t>
            </a:r>
            <a:r>
              <a:rPr lang="en-US" sz="2000" dirty="0">
                <a:latin typeface="Arial Narrow" pitchFamily="34" charset="0"/>
                <a:cs typeface="Times New Roman" pitchFamily="18" charset="0"/>
              </a:rPr>
              <a:t> din </a:t>
            </a:r>
            <a:r>
              <a:rPr lang="en-US" sz="2000" dirty="0" err="1">
                <a:latin typeface="Arial Narrow" pitchFamily="34" charset="0"/>
                <a:cs typeface="Times New Roman" pitchFamily="18" charset="0"/>
              </a:rPr>
              <a:t>ele</a:t>
            </a:r>
            <a:r>
              <a:rPr lang="en-US" sz="2000" dirty="0">
                <a:latin typeface="Arial Narrow" pitchFamily="34" charset="0"/>
                <a:cs typeface="Times New Roman" pitchFamily="18" charset="0"/>
              </a:rPr>
              <a:t> Windows-ul) </a:t>
            </a:r>
            <a:r>
              <a:rPr lang="ro-RO" sz="2000" dirty="0">
                <a:latin typeface="Arial Narrow" pitchFamily="34" charset="0"/>
                <a:cs typeface="Times New Roman" pitchFamily="18" charset="0"/>
              </a:rPr>
              <a:t>și</a:t>
            </a:r>
            <a:r>
              <a:rPr lang="en-US" sz="2000" dirty="0">
                <a:latin typeface="Arial Narrow" pitchFamily="34" charset="0"/>
                <a:cs typeface="Times New Roman" pitchFamily="18" charset="0"/>
              </a:rPr>
              <a:t> care </a:t>
            </a:r>
            <a:r>
              <a:rPr lang="en-US" sz="2000" dirty="0" err="1">
                <a:latin typeface="Arial Narrow" pitchFamily="34" charset="0"/>
                <a:cs typeface="Times New Roman" pitchFamily="18" charset="0"/>
              </a:rPr>
              <a:t>dintre</a:t>
            </a:r>
            <a:r>
              <a:rPr lang="en-US" sz="20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Arial Narrow" pitchFamily="34" charset="0"/>
                <a:cs typeface="Times New Roman" pitchFamily="18" charset="0"/>
              </a:rPr>
              <a:t>ele</a:t>
            </a:r>
            <a:r>
              <a:rPr lang="en-US" sz="20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Arial Narrow" pitchFamily="34" charset="0"/>
                <a:cs typeface="Times New Roman" pitchFamily="18" charset="0"/>
              </a:rPr>
              <a:t>este</a:t>
            </a:r>
            <a:r>
              <a:rPr lang="en-US" sz="20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Arial Narrow" pitchFamily="34" charset="0"/>
                <a:cs typeface="Times New Roman" pitchFamily="18" charset="0"/>
              </a:rPr>
              <a:t>cel</a:t>
            </a:r>
            <a:r>
              <a:rPr lang="en-US" sz="2000" dirty="0">
                <a:latin typeface="Arial Narrow" pitchFamily="34" charset="0"/>
                <a:cs typeface="Times New Roman" pitchFamily="18" charset="0"/>
              </a:rPr>
              <a:t> principal.</a:t>
            </a:r>
          </a:p>
        </p:txBody>
      </p:sp>
    </p:spTree>
    <p:extLst>
      <p:ext uri="{BB962C8B-B14F-4D97-AF65-F5344CB8AC3E}">
        <p14:creationId xmlns:p14="http://schemas.microsoft.com/office/powerpoint/2010/main" val="166285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E95D1D-9939-4DC2-9536-A95CD6BB4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 Narrow" pitchFamily="34" charset="0"/>
              </a:rPr>
              <a:t>Pasul</a:t>
            </a:r>
            <a:r>
              <a:rPr lang="en-US" dirty="0">
                <a:latin typeface="Arial Narrow" pitchFamily="34" charset="0"/>
              </a:rPr>
              <a:t> 4: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D6E066F-9D75-41C2-922E-8FB07586F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503124"/>
            <a:ext cx="8946541" cy="4545606"/>
          </a:xfrm>
        </p:spPr>
        <p:txBody>
          <a:bodyPr>
            <a:normAutofit/>
          </a:bodyPr>
          <a:lstStyle/>
          <a:p>
            <a:r>
              <a:rPr lang="en-US" sz="2400" dirty="0" err="1">
                <a:latin typeface="Arial Narrow" pitchFamily="34" charset="0"/>
              </a:rPr>
              <a:t>Acum</a:t>
            </a:r>
            <a:r>
              <a:rPr lang="en-US" sz="2400" dirty="0">
                <a:latin typeface="Arial Narrow" pitchFamily="34" charset="0"/>
              </a:rPr>
              <a:t> c</a:t>
            </a:r>
            <a:r>
              <a:rPr lang="ro-RO" sz="2400" dirty="0">
                <a:latin typeface="Arial Narrow" pitchFamily="34" charset="0"/>
              </a:rPr>
              <a:t>ă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ecranele</a:t>
            </a:r>
            <a:r>
              <a:rPr lang="en-US" sz="2400" dirty="0">
                <a:latin typeface="Arial Narrow" pitchFamily="34" charset="0"/>
              </a:rPr>
              <a:t> sunt </a:t>
            </a:r>
            <a:r>
              <a:rPr lang="en-US" sz="2400" dirty="0" err="1">
                <a:latin typeface="Arial Narrow" pitchFamily="34" charset="0"/>
              </a:rPr>
              <a:t>setate</a:t>
            </a:r>
            <a:r>
              <a:rPr lang="en-US" sz="2400" dirty="0">
                <a:latin typeface="Arial Narrow" pitchFamily="34" charset="0"/>
              </a:rPr>
              <a:t> dup</a:t>
            </a:r>
            <a:r>
              <a:rPr lang="ro-RO" sz="2400" dirty="0">
                <a:latin typeface="Arial Narrow" pitchFamily="34" charset="0"/>
              </a:rPr>
              <a:t>ă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preferin</a:t>
            </a:r>
            <a:r>
              <a:rPr lang="ro-RO" sz="2400" dirty="0">
                <a:latin typeface="Arial Narrow" pitchFamily="34" charset="0"/>
              </a:rPr>
              <a:t>ț</a:t>
            </a:r>
            <a:r>
              <a:rPr lang="en-US" sz="2400" dirty="0" err="1">
                <a:latin typeface="Arial Narrow" pitchFamily="34" charset="0"/>
              </a:rPr>
              <a:t>ele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noastre</a:t>
            </a:r>
            <a:r>
              <a:rPr lang="en-US" sz="2400" dirty="0">
                <a:latin typeface="Arial Narrow" pitchFamily="34" charset="0"/>
              </a:rPr>
              <a:t>, </a:t>
            </a:r>
            <a:r>
              <a:rPr lang="en-US" sz="2400" dirty="0" err="1">
                <a:latin typeface="Arial Narrow" pitchFamily="34" charset="0"/>
              </a:rPr>
              <a:t>putem</a:t>
            </a:r>
            <a:r>
              <a:rPr lang="en-US" sz="2400" dirty="0">
                <a:latin typeface="Arial Narrow" pitchFamily="34" charset="0"/>
              </a:rPr>
              <a:t> s</a:t>
            </a:r>
            <a:r>
              <a:rPr lang="ro-RO" sz="2400" dirty="0">
                <a:latin typeface="Arial Narrow" pitchFamily="34" charset="0"/>
              </a:rPr>
              <a:t>ă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ro-RO" sz="2400" dirty="0" err="1">
                <a:latin typeface="Arial Narrow" pitchFamily="34" charset="0"/>
              </a:rPr>
              <a:t>î</a:t>
            </a:r>
            <a:r>
              <a:rPr lang="en-US" sz="2400" dirty="0" err="1">
                <a:latin typeface="Arial Narrow" pitchFamily="34" charset="0"/>
              </a:rPr>
              <a:t>ncepem</a:t>
            </a:r>
            <a:r>
              <a:rPr lang="en-US" sz="2400" dirty="0">
                <a:latin typeface="Arial Narrow" pitchFamily="34" charset="0"/>
              </a:rPr>
              <a:t> s</a:t>
            </a:r>
            <a:r>
              <a:rPr lang="ro-RO" sz="2400" dirty="0">
                <a:latin typeface="Arial Narrow" pitchFamily="34" charset="0"/>
              </a:rPr>
              <a:t>ă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folosim</a:t>
            </a:r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err="1">
                <a:latin typeface="Arial Narrow" pitchFamily="34" charset="0"/>
              </a:rPr>
              <a:t>aplica</a:t>
            </a:r>
            <a:r>
              <a:rPr lang="ro-RO" sz="2400" dirty="0">
                <a:latin typeface="Arial Narrow" pitchFamily="34" charset="0"/>
              </a:rPr>
              <a:t>ț</a:t>
            </a:r>
            <a:r>
              <a:rPr lang="en-US" sz="2400" dirty="0">
                <a:latin typeface="Arial Narrow" pitchFamily="34" charset="0"/>
              </a:rPr>
              <a:t>ii </a:t>
            </a:r>
            <a:r>
              <a:rPr lang="ro-RO" sz="2400" dirty="0">
                <a:latin typeface="Arial Narrow" pitchFamily="34" charset="0"/>
              </a:rPr>
              <a:t>î</a:t>
            </a:r>
            <a:r>
              <a:rPr lang="en-US" sz="2400" dirty="0">
                <a:latin typeface="Arial Narrow" pitchFamily="34" charset="0"/>
              </a:rPr>
              <a:t>n </a:t>
            </a:r>
            <a:r>
              <a:rPr lang="en-US" sz="2400" dirty="0" err="1">
                <a:latin typeface="Arial Narrow" pitchFamily="34" charset="0"/>
              </a:rPr>
              <a:t>paralel</a:t>
            </a:r>
            <a:r>
              <a:rPr lang="en-US" sz="2400" dirty="0">
                <a:latin typeface="Arial Narrow" pitchFamily="34" charset="0"/>
              </a:rPr>
              <a:t>.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xmlns="" id="{2C854B34-9C53-4391-9ECD-DE365C0F1A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705" y="2491741"/>
            <a:ext cx="5654148" cy="318045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10" y="3067939"/>
            <a:ext cx="5654147" cy="3180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027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686</TotalTime>
  <Words>1184</Words>
  <Application>Microsoft Office PowerPoint</Application>
  <PresentationFormat>Custom</PresentationFormat>
  <Paragraphs>72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Ion</vt:lpstr>
      <vt:lpstr>Cum fac să…</vt:lpstr>
      <vt:lpstr>...lucrez cu două monitoare?</vt:lpstr>
      <vt:lpstr>PowerPoint Presentation</vt:lpstr>
      <vt:lpstr>Pasul 1: Stabilesc ce tip de cablu este compatibil cu monitorul și calculatorul/laptopul meu. </vt:lpstr>
      <vt:lpstr>PowerPoint Presentation</vt:lpstr>
      <vt:lpstr>Pasul 2:</vt:lpstr>
      <vt:lpstr>N.B.: Monitorul/tv-ul va fi listat în Device Manager, sub meniul Monitors și în Display settings. </vt:lpstr>
      <vt:lpstr>Pasul 3: </vt:lpstr>
      <vt:lpstr>Pasul 4:</vt:lpstr>
      <vt:lpstr>PowerPoint Presentation</vt:lpstr>
      <vt:lpstr>Avantaje:</vt:lpstr>
      <vt:lpstr>…folosesc telefonul pe post de cameră?</vt:lpstr>
      <vt:lpstr>PowerPoint Presentation</vt:lpstr>
      <vt:lpstr>Pasul 1: </vt:lpstr>
      <vt:lpstr>Pasul 2: </vt:lpstr>
      <vt:lpstr>Pasul 3: </vt:lpstr>
      <vt:lpstr>Setări:</vt:lpstr>
      <vt:lpstr>Puncte slabe:</vt:lpstr>
      <vt:lpstr>Puncte tari: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Cum sa fuck sa…</dc:title>
  <dc:creator>Kyle Reese</dc:creator>
  <cp:lastModifiedBy>Geta</cp:lastModifiedBy>
  <cp:revision>155</cp:revision>
  <dcterms:created xsi:type="dcterms:W3CDTF">2020-12-08T16:32:28Z</dcterms:created>
  <dcterms:modified xsi:type="dcterms:W3CDTF">2020-12-10T12:43:49Z</dcterms:modified>
</cp:coreProperties>
</file>