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82864-9074-46B0-82EC-9CF4E12D767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618A-FF4F-44BB-816E-42189E341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8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0618A-FF4F-44BB-816E-42189E341C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62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9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793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90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12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5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13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5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2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6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7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6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5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1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5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1B1FD-A26E-43E2-8091-19C2212DAD10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85F007-E4EE-4422-AA2C-33F68F2E8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003" y="321973"/>
            <a:ext cx="8371267" cy="18288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“</a:t>
            </a:r>
            <a:r>
              <a:rPr lang="en-US" sz="2400" b="1" dirty="0" err="1">
                <a:solidFill>
                  <a:srgbClr val="FF0000"/>
                </a:solidFill>
              </a:rPr>
              <a:t>Stabilește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emoţiile</a:t>
            </a:r>
            <a:r>
              <a:rPr lang="en-US" sz="2400" b="1" dirty="0">
                <a:solidFill>
                  <a:srgbClr val="FF0000"/>
                </a:solidFill>
              </a:rPr>
              <a:t>!”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611" y="1584101"/>
            <a:ext cx="8886423" cy="4378817"/>
          </a:xfrm>
        </p:spPr>
        <p:txBody>
          <a:bodyPr>
            <a:normAutofit fontScale="25000" lnSpcReduction="20000"/>
          </a:bodyPr>
          <a:lstStyle/>
          <a:p>
            <a:pPr indent="457200" algn="just">
              <a:spcBef>
                <a:spcPts val="0"/>
              </a:spcBef>
            </a:pPr>
            <a:endParaRPr lang="en-US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7200" algn="just">
              <a:spcBef>
                <a:spcPts val="0"/>
              </a:spcBef>
            </a:pPr>
            <a:r>
              <a:rPr lang="en-US" sz="32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Completaţi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textul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următor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pentru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a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crea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un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personaj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(</a:t>
            </a:r>
            <a:r>
              <a:rPr lang="en-US" sz="7200" b="1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vesel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trist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en-US" sz="72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fricos</a:t>
            </a:r>
            <a:r>
              <a:rPr lang="en-US" sz="7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</a:t>
            </a:r>
            <a:r>
              <a:rPr lang="en-US" sz="72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surprins).</a:t>
            </a:r>
            <a:endParaRPr lang="en-US" sz="7200" b="1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indent="457200" algn="just">
              <a:spcBef>
                <a:spcPts val="0"/>
              </a:spcBef>
            </a:pPr>
            <a:endParaRPr lang="en-US" sz="7200" b="1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	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Rilă-Iepurilă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era tare ………………………………  .  A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pornit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…………….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…………………………………..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către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pădure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	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În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drumul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său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s-a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întâlnit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cu………………………………………………..  .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Imediat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…………………………………….  . Nu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știa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cum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să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……………………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………………………………..   . S-a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gândit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că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…………………………………..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…………………………………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dacă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…………………………………………..  .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	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Ştia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că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……………………………… </a:t>
            </a:r>
            <a:r>
              <a:rPr lang="en-US" sz="72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dacă</a:t>
            </a:r>
            <a:r>
              <a:rPr lang="en-US" sz="72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…………… ………………..  .</a:t>
            </a:r>
          </a:p>
          <a:p>
            <a:pPr algn="just">
              <a:spcBef>
                <a:spcPts val="0"/>
              </a:spcBef>
            </a:pPr>
            <a:endParaRPr lang="en-US" sz="7200" dirty="0">
              <a:solidFill>
                <a:schemeClr val="tx1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7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endParaRPr 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7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305" y="300507"/>
            <a:ext cx="8596668" cy="57525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Iepurașul</a:t>
            </a:r>
            <a:r>
              <a:rPr lang="en-US" dirty="0"/>
              <a:t> </a:t>
            </a:r>
            <a:r>
              <a:rPr lang="en-US" dirty="0" err="1"/>
              <a:t>vesel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32" y="991673"/>
            <a:ext cx="4192285" cy="567958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638" y="991673"/>
            <a:ext cx="4487911" cy="5679583"/>
          </a:xfrm>
        </p:spPr>
      </p:pic>
    </p:spTree>
    <p:extLst>
      <p:ext uri="{BB962C8B-B14F-4D97-AF65-F5344CB8AC3E}">
        <p14:creationId xmlns:p14="http://schemas.microsoft.com/office/powerpoint/2010/main" val="346147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1972"/>
            <a:ext cx="8596668" cy="6053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Iepurașul</a:t>
            </a:r>
            <a:r>
              <a:rPr lang="en-US" dirty="0"/>
              <a:t> </a:t>
            </a:r>
            <a:r>
              <a:rPr lang="en-US" dirty="0" err="1"/>
              <a:t>fricos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017431"/>
            <a:ext cx="4231461" cy="5640945"/>
          </a:xfrm>
        </p:spPr>
      </p:pic>
      <p:pic>
        <p:nvPicPr>
          <p:cNvPr id="6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9" y="1017431"/>
            <a:ext cx="4206968" cy="5640902"/>
          </a:xfrm>
        </p:spPr>
      </p:pic>
    </p:spTree>
    <p:extLst>
      <p:ext uri="{BB962C8B-B14F-4D97-AF65-F5344CB8AC3E}">
        <p14:creationId xmlns:p14="http://schemas.microsoft.com/office/powerpoint/2010/main" val="90066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49" y="248992"/>
            <a:ext cx="8596668" cy="61389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Iepurașul</a:t>
            </a:r>
            <a:r>
              <a:rPr lang="en-US" dirty="0"/>
              <a:t> </a:t>
            </a:r>
            <a:r>
              <a:rPr lang="en-US" dirty="0" err="1"/>
              <a:t>trist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6" y="862886"/>
            <a:ext cx="4481848" cy="5885644"/>
          </a:xfrm>
        </p:spPr>
      </p:pic>
      <p:pic>
        <p:nvPicPr>
          <p:cNvPr id="8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887" y="862886"/>
            <a:ext cx="4501327" cy="5885644"/>
          </a:xfrm>
        </p:spPr>
      </p:pic>
    </p:spTree>
    <p:extLst>
      <p:ext uri="{BB962C8B-B14F-4D97-AF65-F5344CB8AC3E}">
        <p14:creationId xmlns:p14="http://schemas.microsoft.com/office/powerpoint/2010/main" val="36361333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82</Words>
  <Application>Microsoft Office PowerPoint</Application>
  <PresentationFormat>Ecran lat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4</vt:i4>
      </vt:variant>
    </vt:vector>
  </HeadingPairs>
  <TitlesOfParts>
    <vt:vector size="11" baseType="lpstr">
      <vt:lpstr>MS Mincho</vt:lpstr>
      <vt:lpstr>Arial</vt:lpstr>
      <vt:lpstr>Calibri</vt:lpstr>
      <vt:lpstr>Times New Roman</vt:lpstr>
      <vt:lpstr>Trebuchet MS</vt:lpstr>
      <vt:lpstr>Wingdings 3</vt:lpstr>
      <vt:lpstr>Facet</vt:lpstr>
      <vt:lpstr>“Stabilește emoţiile!”   </vt:lpstr>
      <vt:lpstr>Iepurașul vesel</vt:lpstr>
      <vt:lpstr>Iepurașul fricos</vt:lpstr>
      <vt:lpstr>Iepurașul trist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“Stabilește emoţiile!”</dc:title>
  <dc:creator>User</dc:creator>
  <cp:lastModifiedBy>Alice Chirac</cp:lastModifiedBy>
  <cp:revision>16</cp:revision>
  <dcterms:created xsi:type="dcterms:W3CDTF">2020-11-14T15:38:59Z</dcterms:created>
  <dcterms:modified xsi:type="dcterms:W3CDTF">2021-01-06T09:39:35Z</dcterms:modified>
</cp:coreProperties>
</file>