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0" r:id="rId13"/>
    <p:sldId id="273" r:id="rId14"/>
    <p:sldId id="274" r:id="rId15"/>
    <p:sldId id="27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52D05-9BB2-4EE2-83D1-3082FAD84A55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4CDC9-914F-4D92-B5D9-5D9A3409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1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CDC9-914F-4D92-B5D9-5D9A3409A9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5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8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5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9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6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74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02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9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3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55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4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CB3EC6-3A55-4623-8A03-BD5941B805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0E75E04-6DFE-4131-99C9-97211CAF6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1" y="367145"/>
            <a:ext cx="11405713" cy="5936674"/>
          </a:xfrm>
        </p:spPr>
      </p:pic>
      <p:sp>
        <p:nvSpPr>
          <p:cNvPr id="5" name="Rectangle 4"/>
          <p:cNvSpPr/>
          <p:nvPr/>
        </p:nvSpPr>
        <p:spPr>
          <a:xfrm>
            <a:off x="1995054" y="367145"/>
            <a:ext cx="8603673" cy="845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2400" b="1" dirty="0">
                <a:ln/>
                <a:solidFill>
                  <a:schemeClr val="accent3"/>
                </a:solidFill>
              </a:rPr>
              <a:t>Provocări în era digitală</a:t>
            </a:r>
          </a:p>
          <a:p>
            <a:pPr algn="ctr"/>
            <a:r>
              <a:rPr lang="ro-RO" sz="2400" b="1" dirty="0">
                <a:ln/>
                <a:solidFill>
                  <a:schemeClr val="accent3"/>
                </a:solidFill>
              </a:rPr>
              <a:t>Cerc pedagogic-Școala Gimn.Nr.18,Galați</a:t>
            </a:r>
            <a:endParaRPr lang="en-GB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74452"/>
            <a:ext cx="11639550" cy="6197798"/>
          </a:xfrm>
        </p:spPr>
      </p:pic>
    </p:spTree>
    <p:extLst>
      <p:ext uri="{BB962C8B-B14F-4D97-AF65-F5344CB8AC3E}">
        <p14:creationId xmlns:p14="http://schemas.microsoft.com/office/powerpoint/2010/main" val="385242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74452"/>
            <a:ext cx="11506200" cy="6064448"/>
          </a:xfrm>
        </p:spPr>
      </p:pic>
    </p:spTree>
    <p:extLst>
      <p:ext uri="{BB962C8B-B14F-4D97-AF65-F5344CB8AC3E}">
        <p14:creationId xmlns:p14="http://schemas.microsoft.com/office/powerpoint/2010/main" val="385818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2" y="748145"/>
            <a:ext cx="5605076" cy="58604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748145"/>
            <a:ext cx="5820295" cy="5860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90945"/>
            <a:ext cx="516774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/>
              <a:t>Activitate-Substantivul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775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81891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chemeClr val="tx1"/>
                </a:solidFill>
              </a:rPr>
              <a:t>                           Activitate științe-Chestionarul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4" y="1191490"/>
            <a:ext cx="6061871" cy="54032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17" y="1191489"/>
            <a:ext cx="5564865" cy="54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1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5" y="436417"/>
            <a:ext cx="5635568" cy="61999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3" y="436417"/>
            <a:ext cx="6084359" cy="61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34291"/>
          </a:xfrm>
        </p:spPr>
        <p:txBody>
          <a:bodyPr/>
          <a:lstStyle/>
          <a:p>
            <a:r>
              <a:rPr lang="ro-RO" dirty="0"/>
              <a:t>             </a:t>
            </a:r>
            <a:r>
              <a:rPr lang="ro-RO" sz="2800" b="1" dirty="0">
                <a:solidFill>
                  <a:schemeClr val="tx1"/>
                </a:solidFill>
              </a:rPr>
              <a:t>Limba română-Cuvinte cu sens asemănător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1343890"/>
            <a:ext cx="9686926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26473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chemeClr val="tx1"/>
                </a:solidFill>
              </a:rPr>
              <a:t>Căutarea de cuvinte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3" y="1438873"/>
            <a:ext cx="5643500" cy="48233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83" y="1438872"/>
            <a:ext cx="5793426" cy="48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084618"/>
            <a:ext cx="9968120" cy="1427018"/>
          </a:xfrm>
        </p:spPr>
        <p:txBody>
          <a:bodyPr>
            <a:normAutofit fontScale="85000" lnSpcReduction="20000"/>
          </a:bodyPr>
          <a:lstStyle/>
          <a:p>
            <a:r>
              <a:rPr lang="ro-RO" sz="4400" dirty="0">
                <a:solidFill>
                  <a:schemeClr val="tx1"/>
                </a:solidFill>
              </a:rPr>
              <a:t>Wordwall-Clasa a III-a B  S.B.S</a:t>
            </a:r>
          </a:p>
          <a:p>
            <a:r>
              <a:rPr lang="ro-RO" sz="3200" dirty="0">
                <a:solidFill>
                  <a:schemeClr val="tx1"/>
                </a:solidFill>
              </a:rPr>
              <a:t>Prof.înv primar Albu Natalia</a:t>
            </a:r>
          </a:p>
          <a:p>
            <a:r>
              <a:rPr lang="ro-RO" sz="3200" dirty="0">
                <a:solidFill>
                  <a:schemeClr val="tx1"/>
                </a:solidFill>
              </a:rPr>
              <a:t>Prof.înv primar Murgu Alexandra</a:t>
            </a:r>
          </a:p>
          <a:p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7" y="309996"/>
            <a:ext cx="5749668" cy="39572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75" y="1444769"/>
            <a:ext cx="5616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Ce este aplicația wordwall?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9872871" cy="4267200"/>
          </a:xfrm>
        </p:spPr>
        <p:txBody>
          <a:bodyPr>
            <a:normAutofit/>
          </a:bodyPr>
          <a:lstStyle/>
          <a:p>
            <a:pPr marL="182563" indent="357188" algn="just"/>
            <a:r>
              <a:rPr lang="ro-RO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Wordwall este o platformă digitală  care permite construirea de jocuri educaționale interactive în format digital ce pot fi inserate în alte platforme de învățare distribuite prin link.</a:t>
            </a:r>
          </a:p>
          <a:p>
            <a:pPr marL="182563" indent="357188" algn="just"/>
            <a:r>
              <a:rPr lang="ro-RO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Rolul de utilizator nu este condiționat de crearea unui cont pe această platformă.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361582"/>
            <a:ext cx="3782291" cy="21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4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38" y="1965960"/>
            <a:ext cx="2561421" cy="1820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Caracteristici generale ale platformei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3849"/>
            <a:ext cx="9872871" cy="449455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Crearea de resurse după tipare date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Posibilitatea de a edita o resursă publică creată de altcineva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crearea de sarcini de lucru atribuite elevilor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 fi publicată și vizibilă și altor profesori /creatori de conținut educațional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o-RO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ermite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multiplayer –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resursă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dispozitivul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propriu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 fontAlgn="base">
              <a:lnSpc>
                <a:spcPct val="150000"/>
              </a:lnSpc>
              <a:buNone/>
            </a:pP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74" y="595361"/>
            <a:ext cx="9875520" cy="1356360"/>
          </a:xfrm>
        </p:spPr>
        <p:txBody>
          <a:bodyPr/>
          <a:lstStyle/>
          <a:p>
            <a:r>
              <a:rPr lang="ro-RO" b="1" dirty="0">
                <a:solidFill>
                  <a:srgbClr val="0070C0"/>
                </a:solidFill>
              </a:rPr>
              <a:t>Descrierea activității-Limba română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59" y="1894760"/>
            <a:ext cx="10648950" cy="4038600"/>
          </a:xfrm>
        </p:spPr>
        <p:txBody>
          <a:bodyPr>
            <a:normAutofit/>
          </a:bodyPr>
          <a:lstStyle/>
          <a:p>
            <a:pPr marL="44450" indent="495300" algn="just">
              <a:buNone/>
            </a:pP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clasa a III-a B la ora de </a:t>
            </a:r>
            <a:r>
              <a:rPr lang="ro-RO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Limba și literatura română </a:t>
            </a: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ajutorul aplicației digitale wordwall am recapitulat </a:t>
            </a:r>
            <a:r>
              <a:rPr lang="ro-R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Vocalele și consoanele limbii române</a:t>
            </a: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o-R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ortogram</a:t>
            </a:r>
            <a:r>
              <a:rPr lang="en-GB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la/l-a</a:t>
            </a: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450" indent="495300" algn="just">
              <a:buNone/>
            </a:pP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 rezolvarea unor exerciții am adresat la sfârșitul orei  câteva întrebări legate de temele deja cunoscute, folosind </a:t>
            </a:r>
            <a:r>
              <a:rPr lang="ro-RO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aplicația Wordwall</a:t>
            </a: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450" indent="495300" algn="just">
              <a:buNone/>
            </a:pP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Elevii au răspuns la întrebările formulate.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41" y="4475189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657">
            <a:off x="9757834" y="449718"/>
            <a:ext cx="1950720" cy="13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7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381000"/>
            <a:ext cx="5453063" cy="61150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380999"/>
            <a:ext cx="6153150" cy="6115051"/>
          </a:xfrm>
        </p:spPr>
      </p:pic>
    </p:spTree>
    <p:extLst>
      <p:ext uri="{BB962C8B-B14F-4D97-AF65-F5344CB8AC3E}">
        <p14:creationId xmlns:p14="http://schemas.microsoft.com/office/powerpoint/2010/main" val="80119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11734800" cy="6363051"/>
          </a:xfrm>
        </p:spPr>
      </p:pic>
    </p:spTree>
    <p:extLst>
      <p:ext uri="{BB962C8B-B14F-4D97-AF65-F5344CB8AC3E}">
        <p14:creationId xmlns:p14="http://schemas.microsoft.com/office/powerpoint/2010/main" val="79547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23851"/>
            <a:ext cx="11487150" cy="6057900"/>
          </a:xfrm>
        </p:spPr>
      </p:pic>
    </p:spTree>
    <p:extLst>
      <p:ext uri="{BB962C8B-B14F-4D97-AF65-F5344CB8AC3E}">
        <p14:creationId xmlns:p14="http://schemas.microsoft.com/office/powerpoint/2010/main" val="150904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59" y="4892041"/>
            <a:ext cx="3123804" cy="1707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70C0"/>
                </a:solidFill>
              </a:rPr>
              <a:t>Descrierea activității-Matematică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70" y="1738859"/>
            <a:ext cx="10680180" cy="4357141"/>
          </a:xfrm>
        </p:spPr>
        <p:txBody>
          <a:bodyPr>
            <a:normAutofit lnSpcReduction="10000"/>
          </a:bodyPr>
          <a:lstStyle/>
          <a:p>
            <a:pPr marL="0" indent="315913" algn="just">
              <a:lnSpc>
                <a:spcPct val="120000"/>
              </a:lnSpc>
              <a:buNone/>
            </a:pPr>
            <a:r>
              <a:rPr lang="ro-RO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doua activitate desfășurată cu ajutorul platformei Wordwall a fost la Matematică, la începutul unei ore de consolidare. Această resursă digitală o putem folosi atât la începutul orei, în captarea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</a:t>
            </a: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ției, cât și în lecțiile de recapitulare.</a:t>
            </a:r>
          </a:p>
          <a:p>
            <a:pPr marL="0" indent="360363" algn="just">
              <a:lnSpc>
                <a:spcPct val="120000"/>
              </a:lnSpc>
              <a:buNone/>
            </a:pPr>
            <a:r>
              <a:rPr lang="ro-R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Sarcinile au fost interesante, iar elevii s-au descurcat foarte bine. Pe parcurs ce elevii răspund la sarcinile propuse acestea se vor elimina pentru a nu se mai repeta.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97884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477</TotalTime>
  <Words>301</Words>
  <Application>Microsoft Office PowerPoint</Application>
  <PresentationFormat>Widescreen</PresentationFormat>
  <Paragraphs>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Corbel</vt:lpstr>
      <vt:lpstr>Times New Roman</vt:lpstr>
      <vt:lpstr>Basis</vt:lpstr>
      <vt:lpstr>PowerPoint Presentation</vt:lpstr>
      <vt:lpstr>PowerPoint Presentation</vt:lpstr>
      <vt:lpstr>Ce este aplicația wordwall?</vt:lpstr>
      <vt:lpstr>Caracteristici generale ale platformei</vt:lpstr>
      <vt:lpstr>Descrierea activității-Limba română</vt:lpstr>
      <vt:lpstr>PowerPoint Presentation</vt:lpstr>
      <vt:lpstr>PowerPoint Presentation</vt:lpstr>
      <vt:lpstr>PowerPoint Presentation</vt:lpstr>
      <vt:lpstr>Descrierea activității-Matematică</vt:lpstr>
      <vt:lpstr>PowerPoint Presentation</vt:lpstr>
      <vt:lpstr>PowerPoint Presentation</vt:lpstr>
      <vt:lpstr>PowerPoint Presentation</vt:lpstr>
      <vt:lpstr>                           Activitate științe-Chestionarul</vt:lpstr>
      <vt:lpstr>PowerPoint Presentation</vt:lpstr>
      <vt:lpstr>             Limba română-Cuvinte cu sens asemănător</vt:lpstr>
      <vt:lpstr>Căutarea de cuvinte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OPREA LAURA</cp:lastModifiedBy>
  <cp:revision>26</cp:revision>
  <dcterms:created xsi:type="dcterms:W3CDTF">2020-11-23T09:46:05Z</dcterms:created>
  <dcterms:modified xsi:type="dcterms:W3CDTF">2020-12-09T14:02:28Z</dcterms:modified>
</cp:coreProperties>
</file>