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24F8-97A5-4B0C-BFE7-1147C1279F7B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21D0-E51A-4943-A04C-6E7A6F2C8D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icef.org/" TargetMode="External"/><Relationship Id="rId13" Type="http://schemas.openxmlformats.org/officeDocument/2006/relationships/hyperlink" Target="https://youtu.be/F0C2ZWvn9Ww" TargetMode="External"/><Relationship Id="rId3" Type="http://schemas.openxmlformats.org/officeDocument/2006/relationships/hyperlink" Target="https://www.youtube.com/watch?v=2Vxc_hHOXLQ&amp;feature=emb_logo" TargetMode="External"/><Relationship Id="rId7" Type="http://schemas.openxmlformats.org/officeDocument/2006/relationships/hyperlink" Target="https://fb.watch/1-k4IyNJie/" TargetMode="External"/><Relationship Id="rId12" Type="http://schemas.openxmlformats.org/officeDocument/2006/relationships/hyperlink" Target="https://www.youtube.com/watch?v=E9XjTaB8Gds&amp;ab_channel=TheWorld%27sSecrets" TargetMode="External"/><Relationship Id="rId2" Type="http://schemas.openxmlformats.org/officeDocument/2006/relationships/hyperlink" Target="https://www.youtube.com/watch?v=gSbbFRcscJY&amp;feature=emb_log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.facebook.com/l.php?u=https%3A%2F%2Fwww.instagram.com%2Fp%2FCGznOnWJzm8%2F%3Figshid%3D12txewp43x3ic%26fbclid%3DIwAR3jtfJ2tY7xRcwrnTDIy67AzjhSSvMbEKDSyRBu9C-e8LrHVg5y6KYG9bs&amp;h=AT0Qpf1Dl7h4_kO4WtjLxZBg4o933WvIizhXP5LpPezc1x320fY6HZuAijCEsSq4kJ-iHknfNtZJqqMOjWakTsgsWFri1Mcht6WiVNbK7ndlyeESFD0eMCQ0DsJwaw5TiK1ngD2V1P5_EVb-zSsWeg" TargetMode="External"/><Relationship Id="rId11" Type="http://schemas.openxmlformats.org/officeDocument/2006/relationships/hyperlink" Target="https://youtu.be/DOK-IXB-emY" TargetMode="External"/><Relationship Id="rId5" Type="http://schemas.openxmlformats.org/officeDocument/2006/relationships/hyperlink" Target="https://l.facebook.com/l.php?u=https%3A%2F%2Fwww.instagram.com%2Fp%2FCGzXDBBJTUZ%2F%3Figshid%3D1898dxui0kcbr%26fbclid%3DIwAR0unOJxSijNtl84yRJeSOBM78SmZV-JPDk8uOdnSrnt-Ru557iixqGCLjQ&amp;h=AT0Qpf1Dl7h4_kO4WtjLxZBg4o933WvIizhXP5LpPezc1x320fY6HZuAijCEsSq4kJ-iHknfNtZJqqMOjWakTsgsWFri1Mcht6WiVNbK7ndlyeESFD0eMCQ0DsJwaw5TiK1ngD2V1P5_EVb-zSsWeg" TargetMode="External"/><Relationship Id="rId15" Type="http://schemas.openxmlformats.org/officeDocument/2006/relationships/hyperlink" Target="https://youtu.be/ZmazHAhcTYc" TargetMode="External"/><Relationship Id="rId10" Type="http://schemas.openxmlformats.org/officeDocument/2006/relationships/hyperlink" Target="https://web.whatsapp.com/" TargetMode="External"/><Relationship Id="rId4" Type="http://schemas.openxmlformats.org/officeDocument/2006/relationships/hyperlink" Target="https://www.youtube.com/watch?v=M9tWAN6EgtA&amp;feature=emb_logo" TargetMode="External"/><Relationship Id="rId9" Type="http://schemas.openxmlformats.org/officeDocument/2006/relationships/hyperlink" Target="https://jamboard.google.com/d/10IBSYXeSoKvS6oQ1kkynpqCYBzLI7qt2LTTWlo8XGIM/edit?usp=sharing" TargetMode="External"/><Relationship Id="rId14" Type="http://schemas.openxmlformats.org/officeDocument/2006/relationships/hyperlink" Target="https://youtu.be/ksJRbuiiMG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504055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SITE-uri SEG_Galați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776864" cy="4968552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GALAȚI</a:t>
            </a:r>
          </a:p>
          <a:p>
            <a:r>
              <a:rPr lang="en-US" sz="4300" u="sng" dirty="0">
                <a:hlinkClick r:id="rId2"/>
              </a:rPr>
              <a:t>https://www.youtube.com/watch?v=gSbbFRcscJY&amp;feature=emb_logo</a:t>
            </a:r>
            <a:endParaRPr lang="en-US" sz="4300" dirty="0"/>
          </a:p>
          <a:p>
            <a:r>
              <a:rPr lang="en-US" sz="4300" dirty="0"/>
              <a:t> </a:t>
            </a:r>
          </a:p>
          <a:p>
            <a:r>
              <a:rPr lang="en-US" sz="4300" u="sng" dirty="0">
                <a:hlinkClick r:id="rId3"/>
              </a:rPr>
              <a:t>https://www.youtube.com/watch?v=2Vxc_hHOXLQ&amp;feature=emb_logo</a:t>
            </a:r>
            <a:r>
              <a:rPr lang="en-US" sz="4300" dirty="0"/>
              <a:t> </a:t>
            </a:r>
          </a:p>
          <a:p>
            <a:r>
              <a:rPr lang="en-US" sz="4300" dirty="0"/>
              <a:t> </a:t>
            </a:r>
          </a:p>
          <a:p>
            <a:r>
              <a:rPr lang="en-US" sz="4300" u="sng" dirty="0">
                <a:hlinkClick r:id="rId4"/>
              </a:rPr>
              <a:t>https://www.youtube.com/watch?v=M9tWAN6EgtA&amp;feature=emb_logo</a:t>
            </a:r>
            <a:endParaRPr lang="en-US" sz="4300" dirty="0"/>
          </a:p>
          <a:p>
            <a:r>
              <a:rPr lang="en-US" sz="4300" dirty="0"/>
              <a:t> </a:t>
            </a:r>
          </a:p>
          <a:p>
            <a:r>
              <a:rPr lang="en-US" sz="4300" u="sng" dirty="0">
                <a:hlinkClick r:id="rId5"/>
              </a:rPr>
              <a:t>https://l.facebook.com/l.php?u=https%3A%2F%2Fwww.instagram.com%2Fp%2FCGzXDBBJTUZ%2F%3Figshid%3D1898dxui0kcbr%26fbclid%3DIwAR0unOJxSijNtl84yRJeSOBM78SmZV-JPDk8uOdnSrnt-Ru557iixqGCLjQ&amp;h=AT0Qpf1Dl7h4_kO4WtjLxZBg4o933WvIizhXP5LpPezc1x320fY6HZuAijCEsSq4kJ-iHknfNtZJqqMOjWakTsgsWFri1Mcht6WiVNbK7ndlyeESFD0eMCQ0DsJwaw5TiK1ngD2V1P5_EVb-zSsWeg</a:t>
            </a:r>
            <a:endParaRPr lang="en-US" sz="4300" dirty="0"/>
          </a:p>
          <a:p>
            <a:r>
              <a:rPr lang="en-US" sz="4300" dirty="0"/>
              <a:t> </a:t>
            </a:r>
          </a:p>
          <a:p>
            <a:r>
              <a:rPr lang="en-US" sz="4300" u="sng" dirty="0">
                <a:hlinkClick r:id="rId6"/>
              </a:rPr>
              <a:t>https://l.facebook.com/l.php?u=https%3A%2F%2Fwww.instagram.com%2Fp%2FCGznOnWJzm8%2F%3Figshid%3D12txewp43x3ic%26fbclid%3DIwAR3jtfJ2tY7xRcwrnTDIy67AzjhSSvMbEKDSyRBu9C-e8LrHVg5y6KYG9bs&amp;h=AT0Qpf1Dl7h4_kO4WtjLxZBg4o933WvIizhXP5LpPezc1x320fY6HZuAijCEsSq4kJ-iHknfNtZJqqMOjWakTsgsWFri1Mcht6WiVNbK7ndlyeESFD0eMCQ0DsJwaw5TiK1ngD2V1P5_EVb-zSsWeg</a:t>
            </a:r>
            <a:endParaRPr lang="en-US" sz="4300" dirty="0"/>
          </a:p>
          <a:p>
            <a:r>
              <a:rPr lang="en-US" sz="4300" dirty="0"/>
              <a:t> </a:t>
            </a:r>
          </a:p>
          <a:p>
            <a:r>
              <a:rPr lang="en-US" sz="4300" u="sng" dirty="0">
                <a:hlinkClick r:id="rId7"/>
              </a:rPr>
              <a:t>https://fb.watch/1-k4IyNJie/</a:t>
            </a:r>
            <a:endParaRPr lang="en-US" sz="4300" dirty="0"/>
          </a:p>
          <a:p>
            <a:r>
              <a:rPr lang="en-US" sz="4300" u="sng" dirty="0">
                <a:hlinkClick r:id="rId8"/>
              </a:rPr>
              <a:t>https://www.unicef.org/</a:t>
            </a:r>
            <a:endParaRPr lang="en-US" sz="4300" dirty="0"/>
          </a:p>
          <a:p>
            <a:r>
              <a:rPr lang="en-US" sz="4300" u="sng" dirty="0">
                <a:hlinkClick r:id="rId9"/>
              </a:rPr>
              <a:t>https://jamboard.google.com/d/10IBSYXeSoKvS6oQ1kkynpqCYBzLI7qt2LTTWlo8XGIM/edit?usp=sharing</a:t>
            </a:r>
            <a:endParaRPr lang="en-US" sz="4300" dirty="0"/>
          </a:p>
          <a:p>
            <a:r>
              <a:rPr lang="en-US" sz="4300" u="sng" dirty="0">
                <a:hlinkClick r:id="rId10"/>
              </a:rPr>
              <a:t>https://web.whatsapp.com/#</a:t>
            </a:r>
            <a:endParaRPr lang="en-US" sz="4300" dirty="0"/>
          </a:p>
          <a:p>
            <a:r>
              <a:rPr lang="en-US" sz="4300" dirty="0"/>
              <a:t> </a:t>
            </a:r>
          </a:p>
          <a:p>
            <a:r>
              <a:rPr lang="en-US" sz="4300" u="sng" dirty="0">
                <a:hlinkClick r:id="rId11"/>
              </a:rPr>
              <a:t>https://youtu.be/DOK-IXB-emY</a:t>
            </a:r>
            <a:endParaRPr lang="en-US" sz="4300" dirty="0"/>
          </a:p>
          <a:p>
            <a:r>
              <a:rPr lang="en-US" sz="4300" u="sng" dirty="0">
                <a:hlinkClick r:id="rId12"/>
              </a:rPr>
              <a:t>https://www.youtube.com/watch?v=E9XjTaB8Gds&amp;ab_channel=TheWorld%27sSecrets</a:t>
            </a:r>
            <a:endParaRPr lang="en-US" sz="4300" dirty="0"/>
          </a:p>
          <a:p>
            <a:r>
              <a:rPr lang="en-US" sz="4300" u="sng" dirty="0">
                <a:hlinkClick r:id="rId13"/>
              </a:rPr>
              <a:t>https://youtu.be/F0C2ZWvn9Ww</a:t>
            </a:r>
            <a:endParaRPr lang="en-US" sz="4300" dirty="0"/>
          </a:p>
          <a:p>
            <a:r>
              <a:rPr lang="en-US" sz="4300" u="sng" dirty="0">
                <a:hlinkClick r:id="rId14"/>
              </a:rPr>
              <a:t>https://youtu.be/ksJRbuiiMG8</a:t>
            </a:r>
            <a:endParaRPr lang="en-US" sz="4300" dirty="0"/>
          </a:p>
          <a:p>
            <a:r>
              <a:rPr lang="en-US" sz="4300" u="sng" dirty="0">
                <a:hlinkClick r:id="rId15"/>
              </a:rPr>
              <a:t>https://youtu.be/ZmazHAhcTYc</a:t>
            </a:r>
            <a:endParaRPr lang="en-US" sz="4300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SITE-uri SEG_Galați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SITE-uri SEG_Galați</dc:title>
  <dc:creator>Windows User</dc:creator>
  <cp:lastModifiedBy>Windows User</cp:lastModifiedBy>
  <cp:revision>1</cp:revision>
  <dcterms:created xsi:type="dcterms:W3CDTF">2020-12-03T09:43:29Z</dcterms:created>
  <dcterms:modified xsi:type="dcterms:W3CDTF">2020-12-03T09:46:50Z</dcterms:modified>
</cp:coreProperties>
</file>